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8163" y="2013527"/>
            <a:ext cx="7772400" cy="2078182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матн</a:t>
            </a:r>
            <a:endParaRPr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76776"/>
            <a:ext cx="8077200" cy="554938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D1B9E1-2EEE-42F5-93C9-2ABC8C2F4133}"/>
              </a:ext>
            </a:extLst>
          </p:cNvPr>
          <p:cNvSpPr txBox="1"/>
          <p:nvPr/>
        </p:nvSpPr>
        <p:spPr>
          <a:xfrm>
            <a:off x="697345" y="882503"/>
            <a:ext cx="798945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Дар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ҷаҳони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муосир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тасвирҳо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матнҳо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нақши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муҳим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доранд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Ҳангоми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таҳияи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тарҳҳои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плакатҳо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баннерҳо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шабакаҳои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иҷтимоӣ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балки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ороиши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аҳамияти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калон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дорад.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Барои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ҳамин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донистани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усулҳои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дурусти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яке аз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малакаҳои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муҳими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дизайнер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ё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донишҷӯ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ҳисоб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меравад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76776"/>
            <a:ext cx="8077200" cy="554938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D1B9E1-2EEE-42F5-93C9-2ABC8C2F4133}"/>
              </a:ext>
            </a:extLst>
          </p:cNvPr>
          <p:cNvSpPr txBox="1"/>
          <p:nvPr/>
        </p:nvSpPr>
        <p:spPr>
          <a:xfrm>
            <a:off x="697345" y="882503"/>
            <a:ext cx="798945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Яке аз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беҳтарин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барномаҳо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барои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таҳрири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тасвир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ҳамзамон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ин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Adobe Photoshop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мебошад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барнома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имконият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медиҳад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дар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якҷоягӣ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расмҳо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элементҳои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навиштаҷоти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гуногун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сарлавҳаҳо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шарҳҳо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логотипҳо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эҷод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намоем.</a:t>
            </a:r>
          </a:p>
        </p:txBody>
      </p:sp>
    </p:spTree>
    <p:extLst>
      <p:ext uri="{BB962C8B-B14F-4D97-AF65-F5344CB8AC3E}">
        <p14:creationId xmlns:p14="http://schemas.microsoft.com/office/powerpoint/2010/main" val="370180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76776"/>
            <a:ext cx="8077200" cy="554938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D1B9E1-2EEE-42F5-93C9-2ABC8C2F4133}"/>
              </a:ext>
            </a:extLst>
          </p:cNvPr>
          <p:cNvSpPr txBox="1"/>
          <p:nvPr/>
        </p:nvSpPr>
        <p:spPr>
          <a:xfrm>
            <a:off x="697345" y="882503"/>
            <a:ext cx="798945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Дар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Photoshop,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ҳамчун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ҷудогона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Layer)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нигоҳ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дошта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мешавад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онро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метавон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таҳрир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кард,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ҷойиваз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намуд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ранг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шакл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иваз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намуд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 он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эффектҳои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гуногун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илова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кард.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Ҳамин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хусусият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имкон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медиҳад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истифодабар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тарҳҳои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зебо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касбӣ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омода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созад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762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76776"/>
            <a:ext cx="8077200" cy="554938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B27F32-605F-471B-AECE-ECBCF89BC80E}"/>
              </a:ext>
            </a:extLst>
          </p:cNvPr>
          <p:cNvSpPr txBox="1"/>
          <p:nvPr/>
        </p:nvSpPr>
        <p:spPr>
          <a:xfrm>
            <a:off x="565727" y="843091"/>
            <a:ext cx="816494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	 Бо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ёрии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воситаҳои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Tool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Paragraph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метавонем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матнро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ворид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намоем, балки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онро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шрифтҳои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гуногун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андозаи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мувофиқ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рангҳои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гуногун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сабкҳои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зебо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диҳем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Илова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ин,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барнома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имкон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медиҳад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шакли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каҷ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даврӣ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ё дар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масири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муайян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ҷойгир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шавад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имконият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дар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тарроҳии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логотипҳо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баннерҳо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бисёр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истифода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мешавад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8400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76776"/>
            <a:ext cx="8077200" cy="554938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6757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242</Words>
  <Application>Microsoft Office PowerPoint</Application>
  <PresentationFormat>Экран (4:3)</PresentationFormat>
  <Paragraphs>10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Кор бо матн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Комбинатсияҳои клавишаҳо дар Adobe Photoshop</dc:title>
  <dc:subject/>
  <dc:creator>Администратор</dc:creator>
  <cp:keywords/>
  <dc:description>generated using python-pptx</dc:description>
  <cp:lastModifiedBy>Администратор</cp:lastModifiedBy>
  <cp:revision>12</cp:revision>
  <dcterms:created xsi:type="dcterms:W3CDTF">2013-01-27T09:14:16Z</dcterms:created>
  <dcterms:modified xsi:type="dcterms:W3CDTF">2025-11-21T08:09:27Z</dcterms:modified>
  <cp:category/>
</cp:coreProperties>
</file>