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3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AFAFAF"/>
    <a:srgbClr val="00153E"/>
    <a:srgbClr val="3399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7CDF69-C010-404D-94C3-6431DDD309B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C8B129-E71C-412B-8EE9-712EF06EC6EC}">
      <dgm:prSet custT="1"/>
      <dgm:spPr>
        <a:solidFill>
          <a:schemeClr val="accent1">
            <a:lumMod val="50000"/>
          </a:schemeClr>
        </a:solidFill>
        <a:ln>
          <a:solidFill>
            <a:srgbClr val="66CCFF"/>
          </a:solidFill>
        </a:ln>
      </dgm:spPr>
      <dgm:t>
        <a:bodyPr/>
        <a:lstStyle/>
        <a:p>
          <a:endParaRPr lang="en-US" sz="2800" b="1" dirty="0"/>
        </a:p>
        <a:p>
          <a:endParaRPr lang="en-US" sz="2800" b="1" dirty="0"/>
        </a:p>
        <a:p>
          <a:r>
            <a:rPr lang="en-US" sz="2800" b="1" dirty="0">
              <a:solidFill>
                <a:srgbClr val="66CCFF"/>
              </a:solidFill>
            </a:rPr>
            <a:t>Pro Search</a:t>
          </a:r>
        </a:p>
        <a:p>
          <a:r>
            <a:rPr lang="ru-RU" sz="2400" dirty="0" err="1"/>
            <a:t>Таҳқиқоти</a:t>
          </a:r>
          <a:r>
            <a:rPr lang="ru-RU" sz="2400" dirty="0"/>
            <a:t> </a:t>
          </a:r>
          <a:r>
            <a:rPr lang="ru-RU" sz="2400" dirty="0" err="1"/>
            <a:t>амиқ</a:t>
          </a:r>
          <a:r>
            <a:rPr lang="ru-RU" sz="2400" dirty="0"/>
            <a:t> </a:t>
          </a:r>
          <a:r>
            <a:rPr lang="ru-RU" sz="2400" dirty="0" err="1"/>
            <a:t>бо</a:t>
          </a:r>
          <a:r>
            <a:rPr lang="ru-RU" sz="2400" dirty="0"/>
            <a:t> </a:t>
          </a:r>
          <a:r>
            <a:rPr lang="ru-RU" sz="2400" dirty="0" err="1"/>
            <a:t>пайвандҳои</a:t>
          </a:r>
          <a:r>
            <a:rPr lang="ru-RU" sz="2400" dirty="0"/>
            <a:t> </a:t>
          </a:r>
          <a:r>
            <a:rPr lang="ru-RU" sz="2400" dirty="0" err="1"/>
            <a:t>мустақим</a:t>
          </a:r>
          <a:r>
            <a:rPr lang="ru-RU" sz="2400" dirty="0"/>
            <a:t> ба </a:t>
          </a:r>
          <a:r>
            <a:rPr lang="ru-RU" sz="2400" dirty="0" err="1"/>
            <a:t>манбаъҳо</a:t>
          </a:r>
          <a:endParaRPr lang="ru-RU" sz="2400" dirty="0"/>
        </a:p>
      </dgm:t>
    </dgm:pt>
    <dgm:pt modelId="{3DF9A24F-F377-4E9A-9F7C-8502F5FDE630}" type="parTrans" cxnId="{9C124C9E-B426-4EEC-86DF-0EA02B6A7451}">
      <dgm:prSet/>
      <dgm:spPr/>
      <dgm:t>
        <a:bodyPr/>
        <a:lstStyle/>
        <a:p>
          <a:endParaRPr lang="ru-RU"/>
        </a:p>
      </dgm:t>
    </dgm:pt>
    <dgm:pt modelId="{69F51CE6-AE9A-466E-B331-0562FB68E1A8}" type="sibTrans" cxnId="{9C124C9E-B426-4EEC-86DF-0EA02B6A7451}">
      <dgm:prSet/>
      <dgm:spPr/>
      <dgm:t>
        <a:bodyPr/>
        <a:lstStyle/>
        <a:p>
          <a:endParaRPr lang="ru-RU"/>
        </a:p>
      </dgm:t>
    </dgm:pt>
    <dgm:pt modelId="{1699C0F5-B5BA-45DF-8685-CC995AEE5270}">
      <dgm:prSet custT="1"/>
      <dgm:spPr>
        <a:solidFill>
          <a:schemeClr val="accent1">
            <a:lumMod val="50000"/>
          </a:schemeClr>
        </a:solidFill>
        <a:ln>
          <a:solidFill>
            <a:srgbClr val="66CCFF"/>
          </a:solidFill>
        </a:ln>
      </dgm:spPr>
      <dgm:t>
        <a:bodyPr/>
        <a:lstStyle/>
        <a:p>
          <a:endParaRPr lang="en-US" sz="2800" b="1" dirty="0"/>
        </a:p>
        <a:p>
          <a:r>
            <a:rPr lang="en-US" sz="2800" b="1" dirty="0">
              <a:solidFill>
                <a:srgbClr val="66CCFF"/>
              </a:solidFill>
            </a:rPr>
            <a:t>Research Mode</a:t>
          </a:r>
        </a:p>
        <a:p>
          <a:r>
            <a:rPr lang="ru-RU" sz="2400" dirty="0" err="1"/>
            <a:t>Автоматизатсияи</a:t>
          </a:r>
          <a:r>
            <a:rPr lang="ru-RU" sz="2400" dirty="0"/>
            <a:t> </a:t>
          </a:r>
          <a:r>
            <a:rPr lang="ru-RU" sz="2400" dirty="0" err="1"/>
            <a:t>таҳлилҳо</a:t>
          </a:r>
          <a:r>
            <a:rPr lang="ru-RU" sz="2400" dirty="0"/>
            <a:t> </a:t>
          </a:r>
          <a:r>
            <a:rPr lang="ru-RU" sz="2400" dirty="0" err="1"/>
            <a:t>ва</a:t>
          </a:r>
          <a:r>
            <a:rPr lang="ru-RU" sz="2400" dirty="0"/>
            <a:t> </a:t>
          </a:r>
          <a:r>
            <a:rPr lang="ru-RU" sz="2400" dirty="0" err="1"/>
            <a:t>ҳисоботҳо</a:t>
          </a:r>
          <a:endParaRPr lang="ru-RU" sz="2400" dirty="0"/>
        </a:p>
      </dgm:t>
    </dgm:pt>
    <dgm:pt modelId="{6206BAE5-756A-4C1E-8333-DD2B394726B3}" type="parTrans" cxnId="{77F2CBE9-8056-4E68-B84D-5BEF02C7D26D}">
      <dgm:prSet/>
      <dgm:spPr/>
      <dgm:t>
        <a:bodyPr/>
        <a:lstStyle/>
        <a:p>
          <a:endParaRPr lang="ru-RU"/>
        </a:p>
      </dgm:t>
    </dgm:pt>
    <dgm:pt modelId="{893CE0AB-78B7-47BA-A935-88A352D19AAA}" type="sibTrans" cxnId="{77F2CBE9-8056-4E68-B84D-5BEF02C7D26D}">
      <dgm:prSet/>
      <dgm:spPr/>
      <dgm:t>
        <a:bodyPr/>
        <a:lstStyle/>
        <a:p>
          <a:endParaRPr lang="ru-RU"/>
        </a:p>
      </dgm:t>
    </dgm:pt>
    <dgm:pt modelId="{2AADE0C9-FD6B-4D47-AAA8-23111131C893}">
      <dgm:prSet custT="1"/>
      <dgm:spPr>
        <a:solidFill>
          <a:schemeClr val="accent1">
            <a:lumMod val="50000"/>
          </a:schemeClr>
        </a:solidFill>
        <a:ln>
          <a:solidFill>
            <a:srgbClr val="66CCFF"/>
          </a:solidFill>
        </a:ln>
      </dgm:spPr>
      <dgm:t>
        <a:bodyPr/>
        <a:lstStyle/>
        <a:p>
          <a:endParaRPr lang="en-US" sz="2800" b="1" dirty="0"/>
        </a:p>
        <a:p>
          <a:r>
            <a:rPr lang="en-US" sz="2800" b="1" dirty="0">
              <a:solidFill>
                <a:srgbClr val="66CCFF"/>
              </a:solidFill>
            </a:rPr>
            <a:t>Labs</a:t>
          </a:r>
        </a:p>
        <a:p>
          <a:r>
            <a:rPr lang="ru-RU" sz="2400" dirty="0" err="1"/>
            <a:t>Равандҳои</a:t>
          </a:r>
          <a:r>
            <a:rPr lang="ru-RU" sz="2400" dirty="0"/>
            <a:t> </a:t>
          </a:r>
          <a:r>
            <a:rPr lang="ru-RU" sz="2400" dirty="0" err="1"/>
            <a:t>мураккаб</a:t>
          </a:r>
          <a:r>
            <a:rPr lang="ru-RU" sz="2400" dirty="0"/>
            <a:t>, </a:t>
          </a:r>
          <a:r>
            <a:rPr lang="ru-RU" sz="2400" dirty="0" err="1"/>
            <a:t>таҳлили</a:t>
          </a:r>
          <a:r>
            <a:rPr lang="ru-RU" sz="2400" dirty="0"/>
            <a:t> </a:t>
          </a:r>
          <a:r>
            <a:rPr lang="ru-RU" sz="2400" dirty="0" err="1"/>
            <a:t>амиқ</a:t>
          </a:r>
          <a:endParaRPr lang="ru-RU" sz="2400" dirty="0"/>
        </a:p>
      </dgm:t>
    </dgm:pt>
    <dgm:pt modelId="{53797ED0-D552-4A8F-9878-28AA5ACC71F7}" type="parTrans" cxnId="{3C5B70AE-9035-4089-AFFA-990B0A917253}">
      <dgm:prSet/>
      <dgm:spPr/>
      <dgm:t>
        <a:bodyPr/>
        <a:lstStyle/>
        <a:p>
          <a:endParaRPr lang="ru-RU"/>
        </a:p>
      </dgm:t>
    </dgm:pt>
    <dgm:pt modelId="{02DCEA36-64D8-4A55-80EB-572F67D438E6}" type="sibTrans" cxnId="{3C5B70AE-9035-4089-AFFA-990B0A917253}">
      <dgm:prSet/>
      <dgm:spPr/>
      <dgm:t>
        <a:bodyPr/>
        <a:lstStyle/>
        <a:p>
          <a:endParaRPr lang="ru-RU"/>
        </a:p>
      </dgm:t>
    </dgm:pt>
    <dgm:pt modelId="{562B9944-27EE-4F94-8561-1D92F3BE0A84}" type="pres">
      <dgm:prSet presAssocID="{3C7CDF69-C010-404D-94C3-6431DDD309B2}" presName="diagram" presStyleCnt="0">
        <dgm:presLayoutVars>
          <dgm:dir/>
          <dgm:resizeHandles val="exact"/>
        </dgm:presLayoutVars>
      </dgm:prSet>
      <dgm:spPr/>
    </dgm:pt>
    <dgm:pt modelId="{05761570-07D0-4FFF-857D-DAF5452271AF}" type="pres">
      <dgm:prSet presAssocID="{8DC8B129-E71C-412B-8EE9-712EF06EC6EC}" presName="node" presStyleLbl="node1" presStyleIdx="0" presStyleCnt="3" custScaleY="189984">
        <dgm:presLayoutVars>
          <dgm:bulletEnabled val="1"/>
        </dgm:presLayoutVars>
      </dgm:prSet>
      <dgm:spPr>
        <a:prstGeom prst="roundRect">
          <a:avLst/>
        </a:prstGeom>
      </dgm:spPr>
    </dgm:pt>
    <dgm:pt modelId="{39482779-DC80-457E-950A-11B758F3C3F8}" type="pres">
      <dgm:prSet presAssocID="{69F51CE6-AE9A-466E-B331-0562FB68E1A8}" presName="sibTrans" presStyleCnt="0"/>
      <dgm:spPr/>
    </dgm:pt>
    <dgm:pt modelId="{C6623DC4-23CF-4F1D-8FC2-B30370C56427}" type="pres">
      <dgm:prSet presAssocID="{1699C0F5-B5BA-45DF-8685-CC995AEE5270}" presName="node" presStyleLbl="node1" presStyleIdx="1" presStyleCnt="3" custScaleY="189984">
        <dgm:presLayoutVars>
          <dgm:bulletEnabled val="1"/>
        </dgm:presLayoutVars>
      </dgm:prSet>
      <dgm:spPr>
        <a:prstGeom prst="roundRect">
          <a:avLst/>
        </a:prstGeom>
      </dgm:spPr>
    </dgm:pt>
    <dgm:pt modelId="{B487B43B-59C5-407F-8349-4A223D398165}" type="pres">
      <dgm:prSet presAssocID="{893CE0AB-78B7-47BA-A935-88A352D19AAA}" presName="sibTrans" presStyleCnt="0"/>
      <dgm:spPr/>
    </dgm:pt>
    <dgm:pt modelId="{1DC06756-0BB7-4C3E-8A20-132A22E67219}" type="pres">
      <dgm:prSet presAssocID="{2AADE0C9-FD6B-4D47-AAA8-23111131C893}" presName="node" presStyleLbl="node1" presStyleIdx="2" presStyleCnt="3" custScaleY="189984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B0A37159-E816-4743-88DA-96056AF8B4FA}" type="presOf" srcId="{2AADE0C9-FD6B-4D47-AAA8-23111131C893}" destId="{1DC06756-0BB7-4C3E-8A20-132A22E67219}" srcOrd="0" destOrd="0" presId="urn:microsoft.com/office/officeart/2005/8/layout/default"/>
    <dgm:cxn modelId="{9C124C9E-B426-4EEC-86DF-0EA02B6A7451}" srcId="{3C7CDF69-C010-404D-94C3-6431DDD309B2}" destId="{8DC8B129-E71C-412B-8EE9-712EF06EC6EC}" srcOrd="0" destOrd="0" parTransId="{3DF9A24F-F377-4E9A-9F7C-8502F5FDE630}" sibTransId="{69F51CE6-AE9A-466E-B331-0562FB68E1A8}"/>
    <dgm:cxn modelId="{228CE7AA-1787-4E11-A187-2174F0A33FA5}" type="presOf" srcId="{1699C0F5-B5BA-45DF-8685-CC995AEE5270}" destId="{C6623DC4-23CF-4F1D-8FC2-B30370C56427}" srcOrd="0" destOrd="0" presId="urn:microsoft.com/office/officeart/2005/8/layout/default"/>
    <dgm:cxn modelId="{3C5B70AE-9035-4089-AFFA-990B0A917253}" srcId="{3C7CDF69-C010-404D-94C3-6431DDD309B2}" destId="{2AADE0C9-FD6B-4D47-AAA8-23111131C893}" srcOrd="2" destOrd="0" parTransId="{53797ED0-D552-4A8F-9878-28AA5ACC71F7}" sibTransId="{02DCEA36-64D8-4A55-80EB-572F67D438E6}"/>
    <dgm:cxn modelId="{14CC9EB7-EB03-4DC1-B980-64863DB3A7CD}" type="presOf" srcId="{8DC8B129-E71C-412B-8EE9-712EF06EC6EC}" destId="{05761570-07D0-4FFF-857D-DAF5452271AF}" srcOrd="0" destOrd="0" presId="urn:microsoft.com/office/officeart/2005/8/layout/default"/>
    <dgm:cxn modelId="{64E234C5-DE9E-4369-A5C0-DF91F8892780}" type="presOf" srcId="{3C7CDF69-C010-404D-94C3-6431DDD309B2}" destId="{562B9944-27EE-4F94-8561-1D92F3BE0A84}" srcOrd="0" destOrd="0" presId="urn:microsoft.com/office/officeart/2005/8/layout/default"/>
    <dgm:cxn modelId="{77F2CBE9-8056-4E68-B84D-5BEF02C7D26D}" srcId="{3C7CDF69-C010-404D-94C3-6431DDD309B2}" destId="{1699C0F5-B5BA-45DF-8685-CC995AEE5270}" srcOrd="1" destOrd="0" parTransId="{6206BAE5-756A-4C1E-8333-DD2B394726B3}" sibTransId="{893CE0AB-78B7-47BA-A935-88A352D19AAA}"/>
    <dgm:cxn modelId="{80196856-CB13-446F-94DB-9FB8A2464D84}" type="presParOf" srcId="{562B9944-27EE-4F94-8561-1D92F3BE0A84}" destId="{05761570-07D0-4FFF-857D-DAF5452271AF}" srcOrd="0" destOrd="0" presId="urn:microsoft.com/office/officeart/2005/8/layout/default"/>
    <dgm:cxn modelId="{EA670EBB-7730-47E6-9FC5-02FF8A4BF1BE}" type="presParOf" srcId="{562B9944-27EE-4F94-8561-1D92F3BE0A84}" destId="{39482779-DC80-457E-950A-11B758F3C3F8}" srcOrd="1" destOrd="0" presId="urn:microsoft.com/office/officeart/2005/8/layout/default"/>
    <dgm:cxn modelId="{E4EE7EA4-33FF-46E7-9FFA-1A8329422540}" type="presParOf" srcId="{562B9944-27EE-4F94-8561-1D92F3BE0A84}" destId="{C6623DC4-23CF-4F1D-8FC2-B30370C56427}" srcOrd="2" destOrd="0" presId="urn:microsoft.com/office/officeart/2005/8/layout/default"/>
    <dgm:cxn modelId="{6F3FCBD6-3FDE-449A-BC99-88870890005C}" type="presParOf" srcId="{562B9944-27EE-4F94-8561-1D92F3BE0A84}" destId="{B487B43B-59C5-407F-8349-4A223D398165}" srcOrd="3" destOrd="0" presId="urn:microsoft.com/office/officeart/2005/8/layout/default"/>
    <dgm:cxn modelId="{E603A7C1-01FF-4378-84C5-F52A6A0AAABF}" type="presParOf" srcId="{562B9944-27EE-4F94-8561-1D92F3BE0A84}" destId="{1DC06756-0BB7-4C3E-8A20-132A22E6721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CE363E-7CC4-47F0-8D3E-1880B02A775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2F3A83-46D7-4BCC-AF1C-3F4A87A6969F}">
      <dgm:prSet/>
      <dgm:spPr>
        <a:solidFill>
          <a:srgbClr val="00153E"/>
        </a:solidFill>
        <a:ln w="28575">
          <a:solidFill>
            <a:srgbClr val="66CCFF"/>
          </a:solidFill>
        </a:ln>
      </dgm:spPr>
      <dgm:t>
        <a:bodyPr/>
        <a:lstStyle/>
        <a:p>
          <a:pPr algn="ctr">
            <a:buNone/>
          </a:pPr>
          <a:r>
            <a:rPr lang="ru-RU" b="1" i="0" dirty="0">
              <a:solidFill>
                <a:srgbClr val="AFAFAF"/>
              </a:solidFill>
            </a:rPr>
            <a:t>Free</a:t>
          </a:r>
          <a:endParaRPr lang="ru-RU" dirty="0">
            <a:solidFill>
              <a:srgbClr val="AFAFAF"/>
            </a:solidFill>
          </a:endParaRPr>
        </a:p>
      </dgm:t>
    </dgm:pt>
    <dgm:pt modelId="{A26C51DD-467B-46B5-BFC0-39BE0A34A99A}" type="parTrans" cxnId="{3930A3FF-0153-48A7-918E-1748DE55952A}">
      <dgm:prSet/>
      <dgm:spPr/>
      <dgm:t>
        <a:bodyPr/>
        <a:lstStyle/>
        <a:p>
          <a:endParaRPr lang="ru-RU"/>
        </a:p>
      </dgm:t>
    </dgm:pt>
    <dgm:pt modelId="{ECFDAB66-6A6B-479B-9080-1234A50FF229}" type="sibTrans" cxnId="{3930A3FF-0153-48A7-918E-1748DE55952A}">
      <dgm:prSet/>
      <dgm:spPr/>
      <dgm:t>
        <a:bodyPr/>
        <a:lstStyle/>
        <a:p>
          <a:endParaRPr lang="ru-RU"/>
        </a:p>
      </dgm:t>
    </dgm:pt>
    <dgm:pt modelId="{4B0DB9B8-7288-42D0-9DB8-834D7543FFFA}">
      <dgm:prSet/>
      <dgm:spPr>
        <a:solidFill>
          <a:srgbClr val="00153E"/>
        </a:solidFill>
        <a:ln w="28575">
          <a:solidFill>
            <a:srgbClr val="66CCFF"/>
          </a:solidFill>
        </a:ln>
      </dgm:spPr>
      <dgm:t>
        <a:bodyPr/>
        <a:lstStyle/>
        <a:p>
          <a:pPr algn="ctr">
            <a:buNone/>
          </a:pPr>
          <a:r>
            <a:rPr lang="ru-RU" b="0" i="0" dirty="0" err="1">
              <a:solidFill>
                <a:schemeClr val="accent1">
                  <a:lumMod val="20000"/>
                  <a:lumOff val="80000"/>
                </a:schemeClr>
              </a:solidFill>
            </a:rPr>
            <a:t>Функсияҳои</a:t>
          </a:r>
          <a:r>
            <a:rPr lang="ru-RU" b="0" i="0" dirty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ru-RU" b="0" i="0" dirty="0" err="1">
              <a:solidFill>
                <a:schemeClr val="accent1">
                  <a:lumMod val="20000"/>
                  <a:lumOff val="80000"/>
                </a:schemeClr>
              </a:solidFill>
            </a:rPr>
            <a:t>асосӣ</a:t>
          </a:r>
          <a:r>
            <a:rPr lang="ru-RU" b="0" i="0" dirty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ru-RU" b="0" i="0" dirty="0" err="1">
              <a:solidFill>
                <a:schemeClr val="accent1">
                  <a:lumMod val="20000"/>
                  <a:lumOff val="80000"/>
                </a:schemeClr>
              </a:solidFill>
            </a:rPr>
            <a:t>ва</a:t>
          </a:r>
          <a:r>
            <a:rPr lang="ru-RU" b="0" i="0" dirty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ru-RU" b="0" i="0" dirty="0" err="1">
              <a:solidFill>
                <a:schemeClr val="accent1">
                  <a:lumMod val="20000"/>
                  <a:lumOff val="80000"/>
                </a:schemeClr>
              </a:solidFill>
            </a:rPr>
            <a:t>маҳдудиятҳои</a:t>
          </a:r>
          <a:r>
            <a:rPr lang="ru-RU" b="0" i="0" dirty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ru-RU" b="0" i="0" dirty="0" err="1">
              <a:solidFill>
                <a:schemeClr val="accent1">
                  <a:lumMod val="20000"/>
                  <a:lumOff val="80000"/>
                </a:schemeClr>
              </a:solidFill>
            </a:rPr>
            <a:t>истифодаи</a:t>
          </a:r>
          <a:r>
            <a:rPr lang="ru-RU" b="0" i="0" dirty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ru-RU" b="0" i="0" dirty="0" err="1">
              <a:solidFill>
                <a:schemeClr val="accent1">
                  <a:lumMod val="20000"/>
                  <a:lumOff val="80000"/>
                </a:schemeClr>
              </a:solidFill>
            </a:rPr>
            <a:t>файлҳо</a:t>
          </a:r>
          <a:endParaRPr lang="ru-RU" dirty="0">
            <a:solidFill>
              <a:schemeClr val="accent1">
                <a:lumMod val="20000"/>
                <a:lumOff val="80000"/>
              </a:schemeClr>
            </a:solidFill>
          </a:endParaRPr>
        </a:p>
      </dgm:t>
    </dgm:pt>
    <dgm:pt modelId="{3B89EE17-EE3F-4A58-A4FA-E0788899628F}" type="parTrans" cxnId="{E3B272E8-0C28-4805-A064-88F823E627B3}">
      <dgm:prSet/>
      <dgm:spPr/>
      <dgm:t>
        <a:bodyPr/>
        <a:lstStyle/>
        <a:p>
          <a:endParaRPr lang="ru-RU"/>
        </a:p>
      </dgm:t>
    </dgm:pt>
    <dgm:pt modelId="{BDEF0B38-99AD-4970-9442-347A76A3971E}" type="sibTrans" cxnId="{E3B272E8-0C28-4805-A064-88F823E627B3}">
      <dgm:prSet/>
      <dgm:spPr/>
      <dgm:t>
        <a:bodyPr/>
        <a:lstStyle/>
        <a:p>
          <a:endParaRPr lang="ru-RU"/>
        </a:p>
      </dgm:t>
    </dgm:pt>
    <dgm:pt modelId="{FBAFA4F3-71E8-4538-A271-C9CFBD8BBFE2}">
      <dgm:prSet/>
      <dgm:spPr>
        <a:solidFill>
          <a:srgbClr val="00153E"/>
        </a:solidFill>
        <a:ln w="28575">
          <a:solidFill>
            <a:srgbClr val="66CCFF"/>
          </a:solidFill>
        </a:ln>
      </dgm:spPr>
      <dgm:t>
        <a:bodyPr/>
        <a:lstStyle/>
        <a:p>
          <a:pPr algn="ctr">
            <a:buNone/>
          </a:pPr>
          <a:r>
            <a:rPr lang="ru-RU" b="1" i="0" dirty="0">
              <a:solidFill>
                <a:srgbClr val="66CCFF"/>
              </a:solidFill>
            </a:rPr>
            <a:t>Pro</a:t>
          </a:r>
          <a:endParaRPr lang="ru-RU" dirty="0">
            <a:solidFill>
              <a:srgbClr val="66CCFF"/>
            </a:solidFill>
          </a:endParaRPr>
        </a:p>
      </dgm:t>
    </dgm:pt>
    <dgm:pt modelId="{40EDA97A-1A03-4F68-9FC0-34F24B1D67AA}" type="parTrans" cxnId="{7135E7BA-7758-4AC5-A16D-E35E301125D3}">
      <dgm:prSet/>
      <dgm:spPr/>
      <dgm:t>
        <a:bodyPr/>
        <a:lstStyle/>
        <a:p>
          <a:endParaRPr lang="ru-RU"/>
        </a:p>
      </dgm:t>
    </dgm:pt>
    <dgm:pt modelId="{20EA54A2-028C-4068-8007-D39AF3CD865D}" type="sibTrans" cxnId="{7135E7BA-7758-4AC5-A16D-E35E301125D3}">
      <dgm:prSet/>
      <dgm:spPr/>
      <dgm:t>
        <a:bodyPr/>
        <a:lstStyle/>
        <a:p>
          <a:endParaRPr lang="ru-RU"/>
        </a:p>
      </dgm:t>
    </dgm:pt>
    <dgm:pt modelId="{A9FDFFBA-67E6-4778-8731-67BB3B6126FB}">
      <dgm:prSet/>
      <dgm:spPr>
        <a:solidFill>
          <a:srgbClr val="00153E"/>
        </a:solidFill>
        <a:ln w="28575">
          <a:solidFill>
            <a:srgbClr val="66CCFF"/>
          </a:solidFill>
        </a:ln>
      </dgm:spPr>
      <dgm:t>
        <a:bodyPr/>
        <a:lstStyle/>
        <a:p>
          <a:pPr algn="ctr">
            <a:buNone/>
          </a:pPr>
          <a:r>
            <a:rPr lang="ru-RU" b="0" i="0" dirty="0">
              <a:solidFill>
                <a:schemeClr val="accent1">
                  <a:lumMod val="20000"/>
                  <a:lumOff val="80000"/>
                </a:schemeClr>
              </a:solidFill>
            </a:rPr>
            <a:t>50 файл дар </a:t>
          </a:r>
          <a:r>
            <a:rPr lang="en-US" b="0" i="0" dirty="0">
              <a:solidFill>
                <a:schemeClr val="accent1">
                  <a:lumMod val="20000"/>
                  <a:lumOff val="80000"/>
                </a:schemeClr>
              </a:solidFill>
            </a:rPr>
            <a:t>Space, 10 </a:t>
          </a:r>
          <a:r>
            <a:rPr lang="ru-RU" b="0" i="0" dirty="0" err="1">
              <a:solidFill>
                <a:schemeClr val="accent1">
                  <a:lumMod val="20000"/>
                  <a:lumOff val="80000"/>
                </a:schemeClr>
              </a:solidFill>
            </a:rPr>
            <a:t>боргузорӣ</a:t>
          </a:r>
          <a:r>
            <a:rPr lang="ru-RU" b="0" i="0" dirty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ru-RU" b="0" i="0" dirty="0" err="1">
              <a:solidFill>
                <a:schemeClr val="accent1">
                  <a:lumMod val="20000"/>
                  <a:lumOff val="80000"/>
                </a:schemeClr>
              </a:solidFill>
            </a:rPr>
            <a:t>ҳамзамон</a:t>
          </a:r>
          <a:endParaRPr lang="ru-RU" dirty="0">
            <a:solidFill>
              <a:schemeClr val="accent1">
                <a:lumMod val="20000"/>
                <a:lumOff val="80000"/>
              </a:schemeClr>
            </a:solidFill>
          </a:endParaRPr>
        </a:p>
      </dgm:t>
    </dgm:pt>
    <dgm:pt modelId="{C3268A6B-BB5C-434C-BB9C-E95EE4234454}" type="parTrans" cxnId="{12F0C727-2CE0-4A84-A09A-58B0B1E09120}">
      <dgm:prSet/>
      <dgm:spPr/>
      <dgm:t>
        <a:bodyPr/>
        <a:lstStyle/>
        <a:p>
          <a:endParaRPr lang="ru-RU"/>
        </a:p>
      </dgm:t>
    </dgm:pt>
    <dgm:pt modelId="{68EE9F12-6B8B-4821-8CBF-4776CA9DBB35}" type="sibTrans" cxnId="{12F0C727-2CE0-4A84-A09A-58B0B1E09120}">
      <dgm:prSet/>
      <dgm:spPr/>
      <dgm:t>
        <a:bodyPr/>
        <a:lstStyle/>
        <a:p>
          <a:endParaRPr lang="ru-RU"/>
        </a:p>
      </dgm:t>
    </dgm:pt>
    <dgm:pt modelId="{91C4CED3-1EE7-43E5-B1C0-DCA009183612}">
      <dgm:prSet/>
      <dgm:spPr>
        <a:solidFill>
          <a:srgbClr val="00153E"/>
        </a:solidFill>
        <a:ln w="28575">
          <a:solidFill>
            <a:srgbClr val="FFC000"/>
          </a:solidFill>
        </a:ln>
      </dgm:spPr>
      <dgm:t>
        <a:bodyPr/>
        <a:lstStyle/>
        <a:p>
          <a:pPr algn="ctr">
            <a:buNone/>
          </a:pPr>
          <a:r>
            <a:rPr lang="ru-RU" b="1" i="0" dirty="0">
              <a:solidFill>
                <a:srgbClr val="FFC000"/>
              </a:solidFill>
            </a:rPr>
            <a:t>Enterprise Pro</a:t>
          </a:r>
          <a:endParaRPr lang="ru-RU" dirty="0">
            <a:solidFill>
              <a:srgbClr val="FFC000"/>
            </a:solidFill>
          </a:endParaRPr>
        </a:p>
      </dgm:t>
    </dgm:pt>
    <dgm:pt modelId="{5D13266A-E6E2-4AB4-99ED-07A4B439A1FB}" type="parTrans" cxnId="{99AD2848-5EA9-4AEC-A76B-300104A974C0}">
      <dgm:prSet/>
      <dgm:spPr/>
      <dgm:t>
        <a:bodyPr/>
        <a:lstStyle/>
        <a:p>
          <a:endParaRPr lang="ru-RU"/>
        </a:p>
      </dgm:t>
    </dgm:pt>
    <dgm:pt modelId="{804BBE71-630A-4A01-A042-4D7AF1956CD5}" type="sibTrans" cxnId="{99AD2848-5EA9-4AEC-A76B-300104A974C0}">
      <dgm:prSet/>
      <dgm:spPr/>
      <dgm:t>
        <a:bodyPr/>
        <a:lstStyle/>
        <a:p>
          <a:endParaRPr lang="ru-RU"/>
        </a:p>
      </dgm:t>
    </dgm:pt>
    <dgm:pt modelId="{6B17DBD9-23E0-4305-A715-54F9C2BB9AE1}">
      <dgm:prSet/>
      <dgm:spPr>
        <a:solidFill>
          <a:srgbClr val="00153E"/>
        </a:solidFill>
        <a:ln w="28575">
          <a:solidFill>
            <a:srgbClr val="FFC000"/>
          </a:solidFill>
        </a:ln>
      </dgm:spPr>
      <dgm:t>
        <a:bodyPr/>
        <a:lstStyle/>
        <a:p>
          <a:pPr algn="ctr">
            <a:buNone/>
          </a:pPr>
          <a:r>
            <a:rPr lang="ru-RU" b="0" i="0" dirty="0">
              <a:solidFill>
                <a:schemeClr val="accent1">
                  <a:lumMod val="20000"/>
                  <a:lumOff val="80000"/>
                </a:schemeClr>
              </a:solidFill>
            </a:rPr>
            <a:t>100 файл, 500 дар </a:t>
          </a:r>
          <a:r>
            <a:rPr lang="ru-RU" b="0" i="0" dirty="0" err="1">
              <a:solidFill>
                <a:schemeClr val="accent1">
                  <a:lumMod val="20000"/>
                  <a:lumOff val="80000"/>
                </a:schemeClr>
              </a:solidFill>
            </a:rPr>
            <a:t>репозиторӣ</a:t>
          </a:r>
          <a:r>
            <a:rPr lang="ru-RU" b="0" i="0" dirty="0">
              <a:solidFill>
                <a:schemeClr val="accent1">
                  <a:lumMod val="20000"/>
                  <a:lumOff val="80000"/>
                </a:schemeClr>
              </a:solidFill>
            </a:rPr>
            <a:t>, </a:t>
          </a:r>
          <a:r>
            <a:rPr lang="ru-RU" b="0" i="0" dirty="0" err="1">
              <a:solidFill>
                <a:schemeClr val="accent1">
                  <a:lumMod val="20000"/>
                  <a:lumOff val="80000"/>
                </a:schemeClr>
              </a:solidFill>
            </a:rPr>
            <a:t>ҳамкорӣ</a:t>
          </a:r>
          <a:r>
            <a:rPr lang="ru-RU" b="0" i="0" dirty="0">
              <a:solidFill>
                <a:schemeClr val="accent1">
                  <a:lumMod val="20000"/>
                  <a:lumOff val="80000"/>
                </a:schemeClr>
              </a:solidFill>
            </a:rPr>
            <a:t> бе </a:t>
          </a:r>
          <a:r>
            <a:rPr lang="ru-RU" b="0" i="0" dirty="0" err="1">
              <a:solidFill>
                <a:schemeClr val="accent1">
                  <a:lumMod val="20000"/>
                  <a:lumOff val="80000"/>
                </a:schemeClr>
              </a:solidFill>
            </a:rPr>
            <a:t>маҳдудият</a:t>
          </a:r>
          <a:endParaRPr lang="ru-RU" dirty="0">
            <a:solidFill>
              <a:schemeClr val="accent1">
                <a:lumMod val="20000"/>
                <a:lumOff val="80000"/>
              </a:schemeClr>
            </a:solidFill>
          </a:endParaRPr>
        </a:p>
      </dgm:t>
    </dgm:pt>
    <dgm:pt modelId="{4AA07A64-545A-42F6-B831-72C78456DA1E}" type="parTrans" cxnId="{490A7ADD-FFA8-41F6-B24A-3243D08180D5}">
      <dgm:prSet/>
      <dgm:spPr/>
      <dgm:t>
        <a:bodyPr/>
        <a:lstStyle/>
        <a:p>
          <a:endParaRPr lang="ru-RU"/>
        </a:p>
      </dgm:t>
    </dgm:pt>
    <dgm:pt modelId="{B8C99CBA-0C73-4DEC-B778-01C472498E4F}" type="sibTrans" cxnId="{490A7ADD-FFA8-41F6-B24A-3243D08180D5}">
      <dgm:prSet/>
      <dgm:spPr/>
      <dgm:t>
        <a:bodyPr/>
        <a:lstStyle/>
        <a:p>
          <a:endParaRPr lang="ru-RU"/>
        </a:p>
      </dgm:t>
    </dgm:pt>
    <dgm:pt modelId="{3C794D2D-A6C6-4812-85EF-019ACFEF8958}" type="pres">
      <dgm:prSet presAssocID="{13CE363E-7CC4-47F0-8D3E-1880B02A7755}" presName="diagram" presStyleCnt="0">
        <dgm:presLayoutVars>
          <dgm:dir/>
          <dgm:resizeHandles val="exact"/>
        </dgm:presLayoutVars>
      </dgm:prSet>
      <dgm:spPr/>
    </dgm:pt>
    <dgm:pt modelId="{259D2B42-0C51-4494-A716-CD429B3630DD}" type="pres">
      <dgm:prSet presAssocID="{152F3A83-46D7-4BCC-AF1C-3F4A87A6969F}" presName="node" presStyleLbl="node1" presStyleIdx="0" presStyleCnt="3" custScaleX="70990">
        <dgm:presLayoutVars>
          <dgm:bulletEnabled val="1"/>
        </dgm:presLayoutVars>
      </dgm:prSet>
      <dgm:spPr>
        <a:prstGeom prst="roundRect">
          <a:avLst/>
        </a:prstGeom>
      </dgm:spPr>
    </dgm:pt>
    <dgm:pt modelId="{BDCCFE7D-CF9D-4AD0-B4C1-34335920DA1D}" type="pres">
      <dgm:prSet presAssocID="{ECFDAB66-6A6B-479B-9080-1234A50FF229}" presName="sibTrans" presStyleCnt="0"/>
      <dgm:spPr/>
    </dgm:pt>
    <dgm:pt modelId="{6A2B9223-FFD4-4129-984A-00B13F877FBA}" type="pres">
      <dgm:prSet presAssocID="{FBAFA4F3-71E8-4538-A271-C9CFBD8BBFE2}" presName="node" presStyleLbl="node1" presStyleIdx="1" presStyleCnt="3" custScaleX="70990">
        <dgm:presLayoutVars>
          <dgm:bulletEnabled val="1"/>
        </dgm:presLayoutVars>
      </dgm:prSet>
      <dgm:spPr>
        <a:prstGeom prst="roundRect">
          <a:avLst/>
        </a:prstGeom>
      </dgm:spPr>
    </dgm:pt>
    <dgm:pt modelId="{C00B7F9E-57D2-4DC0-BDD9-5DD5F1202006}" type="pres">
      <dgm:prSet presAssocID="{20EA54A2-028C-4068-8007-D39AF3CD865D}" presName="sibTrans" presStyleCnt="0"/>
      <dgm:spPr/>
    </dgm:pt>
    <dgm:pt modelId="{5ADF3702-CD5A-4A38-AFAD-E49E9FE2EF34}" type="pres">
      <dgm:prSet presAssocID="{91C4CED3-1EE7-43E5-B1C0-DCA009183612}" presName="node" presStyleLbl="node1" presStyleIdx="2" presStyleCnt="3" custScaleX="70990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12F0C727-2CE0-4A84-A09A-58B0B1E09120}" srcId="{FBAFA4F3-71E8-4538-A271-C9CFBD8BBFE2}" destId="{A9FDFFBA-67E6-4778-8731-67BB3B6126FB}" srcOrd="0" destOrd="0" parTransId="{C3268A6B-BB5C-434C-BB9C-E95EE4234454}" sibTransId="{68EE9F12-6B8B-4821-8CBF-4776CA9DBB35}"/>
    <dgm:cxn modelId="{99AD2848-5EA9-4AEC-A76B-300104A974C0}" srcId="{13CE363E-7CC4-47F0-8D3E-1880B02A7755}" destId="{91C4CED3-1EE7-43E5-B1C0-DCA009183612}" srcOrd="2" destOrd="0" parTransId="{5D13266A-E6E2-4AB4-99ED-07A4B439A1FB}" sibTransId="{804BBE71-630A-4A01-A042-4D7AF1956CD5}"/>
    <dgm:cxn modelId="{C380DC69-528F-41D6-82D5-1D60355439C5}" type="presOf" srcId="{6B17DBD9-23E0-4305-A715-54F9C2BB9AE1}" destId="{5ADF3702-CD5A-4A38-AFAD-E49E9FE2EF34}" srcOrd="0" destOrd="1" presId="urn:microsoft.com/office/officeart/2005/8/layout/default"/>
    <dgm:cxn modelId="{EA01376A-62B8-4D1D-AF5A-70EA5E70B196}" type="presOf" srcId="{13CE363E-7CC4-47F0-8D3E-1880B02A7755}" destId="{3C794D2D-A6C6-4812-85EF-019ACFEF8958}" srcOrd="0" destOrd="0" presId="urn:microsoft.com/office/officeart/2005/8/layout/default"/>
    <dgm:cxn modelId="{D6DF454F-DFE9-46B6-8655-646640D445CF}" type="presOf" srcId="{4B0DB9B8-7288-42D0-9DB8-834D7543FFFA}" destId="{259D2B42-0C51-4494-A716-CD429B3630DD}" srcOrd="0" destOrd="1" presId="urn:microsoft.com/office/officeart/2005/8/layout/default"/>
    <dgm:cxn modelId="{20264858-9B40-454E-B799-C51D1AB61B6A}" type="presOf" srcId="{FBAFA4F3-71E8-4538-A271-C9CFBD8BBFE2}" destId="{6A2B9223-FFD4-4129-984A-00B13F877FBA}" srcOrd="0" destOrd="0" presId="urn:microsoft.com/office/officeart/2005/8/layout/default"/>
    <dgm:cxn modelId="{7135E7BA-7758-4AC5-A16D-E35E301125D3}" srcId="{13CE363E-7CC4-47F0-8D3E-1880B02A7755}" destId="{FBAFA4F3-71E8-4538-A271-C9CFBD8BBFE2}" srcOrd="1" destOrd="0" parTransId="{40EDA97A-1A03-4F68-9FC0-34F24B1D67AA}" sibTransId="{20EA54A2-028C-4068-8007-D39AF3CD865D}"/>
    <dgm:cxn modelId="{03A223C6-620B-440F-9C7B-C5099CBBBE36}" type="presOf" srcId="{152F3A83-46D7-4BCC-AF1C-3F4A87A6969F}" destId="{259D2B42-0C51-4494-A716-CD429B3630DD}" srcOrd="0" destOrd="0" presId="urn:microsoft.com/office/officeart/2005/8/layout/default"/>
    <dgm:cxn modelId="{490A7ADD-FFA8-41F6-B24A-3243D08180D5}" srcId="{91C4CED3-1EE7-43E5-B1C0-DCA009183612}" destId="{6B17DBD9-23E0-4305-A715-54F9C2BB9AE1}" srcOrd="0" destOrd="0" parTransId="{4AA07A64-545A-42F6-B831-72C78456DA1E}" sibTransId="{B8C99CBA-0C73-4DEC-B778-01C472498E4F}"/>
    <dgm:cxn modelId="{E3B272E8-0C28-4805-A064-88F823E627B3}" srcId="{152F3A83-46D7-4BCC-AF1C-3F4A87A6969F}" destId="{4B0DB9B8-7288-42D0-9DB8-834D7543FFFA}" srcOrd="0" destOrd="0" parTransId="{3B89EE17-EE3F-4A58-A4FA-E0788899628F}" sibTransId="{BDEF0B38-99AD-4970-9442-347A76A3971E}"/>
    <dgm:cxn modelId="{327C1EF1-7AD8-4FF0-B82E-BF86E355EF39}" type="presOf" srcId="{A9FDFFBA-67E6-4778-8731-67BB3B6126FB}" destId="{6A2B9223-FFD4-4129-984A-00B13F877FBA}" srcOrd="0" destOrd="1" presId="urn:microsoft.com/office/officeart/2005/8/layout/default"/>
    <dgm:cxn modelId="{C69D8BF1-FF83-4BB3-BF2E-ECFF56B5808F}" type="presOf" srcId="{91C4CED3-1EE7-43E5-B1C0-DCA009183612}" destId="{5ADF3702-CD5A-4A38-AFAD-E49E9FE2EF34}" srcOrd="0" destOrd="0" presId="urn:microsoft.com/office/officeart/2005/8/layout/default"/>
    <dgm:cxn modelId="{3930A3FF-0153-48A7-918E-1748DE55952A}" srcId="{13CE363E-7CC4-47F0-8D3E-1880B02A7755}" destId="{152F3A83-46D7-4BCC-AF1C-3F4A87A6969F}" srcOrd="0" destOrd="0" parTransId="{A26C51DD-467B-46B5-BFC0-39BE0A34A99A}" sibTransId="{ECFDAB66-6A6B-479B-9080-1234A50FF229}"/>
    <dgm:cxn modelId="{E091ED5C-E438-46D4-901A-6A686BB2C508}" type="presParOf" srcId="{3C794D2D-A6C6-4812-85EF-019ACFEF8958}" destId="{259D2B42-0C51-4494-A716-CD429B3630DD}" srcOrd="0" destOrd="0" presId="urn:microsoft.com/office/officeart/2005/8/layout/default"/>
    <dgm:cxn modelId="{3CA19C99-573F-4B6C-BAE1-FD2793C08926}" type="presParOf" srcId="{3C794D2D-A6C6-4812-85EF-019ACFEF8958}" destId="{BDCCFE7D-CF9D-4AD0-B4C1-34335920DA1D}" srcOrd="1" destOrd="0" presId="urn:microsoft.com/office/officeart/2005/8/layout/default"/>
    <dgm:cxn modelId="{17187433-F68B-4A6C-B002-B3087E1CC3C5}" type="presParOf" srcId="{3C794D2D-A6C6-4812-85EF-019ACFEF8958}" destId="{6A2B9223-FFD4-4129-984A-00B13F877FBA}" srcOrd="2" destOrd="0" presId="urn:microsoft.com/office/officeart/2005/8/layout/default"/>
    <dgm:cxn modelId="{0C04A9AB-ED59-4031-A299-33DFF3A8A02B}" type="presParOf" srcId="{3C794D2D-A6C6-4812-85EF-019ACFEF8958}" destId="{C00B7F9E-57D2-4DC0-BDD9-5DD5F1202006}" srcOrd="3" destOrd="0" presId="urn:microsoft.com/office/officeart/2005/8/layout/default"/>
    <dgm:cxn modelId="{64AED1B2-36DB-453A-86D8-C735CF9803DA}" type="presParOf" srcId="{3C794D2D-A6C6-4812-85EF-019ACFEF8958}" destId="{5ADF3702-CD5A-4A38-AFAD-E49E9FE2EF34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761570-07D0-4FFF-857D-DAF5452271AF}">
      <dsp:nvSpPr>
        <dsp:cNvPr id="0" name=""/>
        <dsp:cNvSpPr/>
      </dsp:nvSpPr>
      <dsp:spPr>
        <a:xfrm>
          <a:off x="0" y="238883"/>
          <a:ext cx="3307500" cy="3770232"/>
        </a:xfrm>
        <a:prstGeom prst="round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rgbClr val="66CC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rgbClr val="66CCFF"/>
              </a:solidFill>
            </a:rPr>
            <a:t>Pro Search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/>
            <a:t>Таҳқиқоти</a:t>
          </a:r>
          <a:r>
            <a:rPr lang="ru-RU" sz="2400" kern="1200" dirty="0"/>
            <a:t> </a:t>
          </a:r>
          <a:r>
            <a:rPr lang="ru-RU" sz="2400" kern="1200" dirty="0" err="1"/>
            <a:t>амиқ</a:t>
          </a:r>
          <a:r>
            <a:rPr lang="ru-RU" sz="2400" kern="1200" dirty="0"/>
            <a:t> </a:t>
          </a:r>
          <a:r>
            <a:rPr lang="ru-RU" sz="2400" kern="1200" dirty="0" err="1"/>
            <a:t>бо</a:t>
          </a:r>
          <a:r>
            <a:rPr lang="ru-RU" sz="2400" kern="1200" dirty="0"/>
            <a:t> </a:t>
          </a:r>
          <a:r>
            <a:rPr lang="ru-RU" sz="2400" kern="1200" dirty="0" err="1"/>
            <a:t>пайвандҳои</a:t>
          </a:r>
          <a:r>
            <a:rPr lang="ru-RU" sz="2400" kern="1200" dirty="0"/>
            <a:t> </a:t>
          </a:r>
          <a:r>
            <a:rPr lang="ru-RU" sz="2400" kern="1200" dirty="0" err="1"/>
            <a:t>мустақим</a:t>
          </a:r>
          <a:r>
            <a:rPr lang="ru-RU" sz="2400" kern="1200" dirty="0"/>
            <a:t> ба </a:t>
          </a:r>
          <a:r>
            <a:rPr lang="ru-RU" sz="2400" kern="1200" dirty="0" err="1"/>
            <a:t>манбаъҳо</a:t>
          </a:r>
          <a:endParaRPr lang="ru-RU" sz="2400" kern="1200" dirty="0"/>
        </a:p>
      </dsp:txBody>
      <dsp:txXfrm>
        <a:off x="161459" y="400342"/>
        <a:ext cx="2984582" cy="3447314"/>
      </dsp:txXfrm>
    </dsp:sp>
    <dsp:sp modelId="{C6623DC4-23CF-4F1D-8FC2-B30370C56427}">
      <dsp:nvSpPr>
        <dsp:cNvPr id="0" name=""/>
        <dsp:cNvSpPr/>
      </dsp:nvSpPr>
      <dsp:spPr>
        <a:xfrm>
          <a:off x="3638250" y="238883"/>
          <a:ext cx="3307500" cy="3770232"/>
        </a:xfrm>
        <a:prstGeom prst="round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rgbClr val="66CC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rgbClr val="66CCFF"/>
              </a:solidFill>
            </a:rPr>
            <a:t>Research Mode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/>
            <a:t>Автоматизатсияи</a:t>
          </a:r>
          <a:r>
            <a:rPr lang="ru-RU" sz="2400" kern="1200" dirty="0"/>
            <a:t> </a:t>
          </a:r>
          <a:r>
            <a:rPr lang="ru-RU" sz="2400" kern="1200" dirty="0" err="1"/>
            <a:t>таҳлилҳо</a:t>
          </a:r>
          <a:r>
            <a:rPr lang="ru-RU" sz="2400" kern="1200" dirty="0"/>
            <a:t> </a:t>
          </a:r>
          <a:r>
            <a:rPr lang="ru-RU" sz="2400" kern="1200" dirty="0" err="1"/>
            <a:t>ва</a:t>
          </a:r>
          <a:r>
            <a:rPr lang="ru-RU" sz="2400" kern="1200" dirty="0"/>
            <a:t> </a:t>
          </a:r>
          <a:r>
            <a:rPr lang="ru-RU" sz="2400" kern="1200" dirty="0" err="1"/>
            <a:t>ҳисоботҳо</a:t>
          </a:r>
          <a:endParaRPr lang="ru-RU" sz="2400" kern="1200" dirty="0"/>
        </a:p>
      </dsp:txBody>
      <dsp:txXfrm>
        <a:off x="3799709" y="400342"/>
        <a:ext cx="2984582" cy="3447314"/>
      </dsp:txXfrm>
    </dsp:sp>
    <dsp:sp modelId="{1DC06756-0BB7-4C3E-8A20-132A22E67219}">
      <dsp:nvSpPr>
        <dsp:cNvPr id="0" name=""/>
        <dsp:cNvSpPr/>
      </dsp:nvSpPr>
      <dsp:spPr>
        <a:xfrm>
          <a:off x="7276500" y="238883"/>
          <a:ext cx="3307500" cy="3770232"/>
        </a:xfrm>
        <a:prstGeom prst="round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rgbClr val="66CC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b="1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rgbClr val="66CCFF"/>
              </a:solidFill>
            </a:rPr>
            <a:t>Labs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 err="1"/>
            <a:t>Равандҳои</a:t>
          </a:r>
          <a:r>
            <a:rPr lang="ru-RU" sz="2400" kern="1200" dirty="0"/>
            <a:t> </a:t>
          </a:r>
          <a:r>
            <a:rPr lang="ru-RU" sz="2400" kern="1200" dirty="0" err="1"/>
            <a:t>мураккаб</a:t>
          </a:r>
          <a:r>
            <a:rPr lang="ru-RU" sz="2400" kern="1200" dirty="0"/>
            <a:t>, </a:t>
          </a:r>
          <a:r>
            <a:rPr lang="ru-RU" sz="2400" kern="1200" dirty="0" err="1"/>
            <a:t>таҳлили</a:t>
          </a:r>
          <a:r>
            <a:rPr lang="ru-RU" sz="2400" kern="1200" dirty="0"/>
            <a:t> </a:t>
          </a:r>
          <a:r>
            <a:rPr lang="ru-RU" sz="2400" kern="1200" dirty="0" err="1"/>
            <a:t>амиқ</a:t>
          </a:r>
          <a:endParaRPr lang="ru-RU" sz="2400" kern="1200" dirty="0"/>
        </a:p>
      </dsp:txBody>
      <dsp:txXfrm>
        <a:off x="7437959" y="400342"/>
        <a:ext cx="2984582" cy="34473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9D2B42-0C51-4494-A716-CD429B3630DD}">
      <dsp:nvSpPr>
        <dsp:cNvPr id="0" name=""/>
        <dsp:cNvSpPr/>
      </dsp:nvSpPr>
      <dsp:spPr>
        <a:xfrm>
          <a:off x="497" y="821682"/>
          <a:ext cx="3203982" cy="2707972"/>
        </a:xfrm>
        <a:prstGeom prst="roundRect">
          <a:avLst/>
        </a:prstGeom>
        <a:solidFill>
          <a:srgbClr val="00153E"/>
        </a:solidFill>
        <a:ln w="28575" cap="flat" cmpd="sng" algn="ctr">
          <a:solidFill>
            <a:srgbClr val="66CC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b="1" i="0" kern="1200" dirty="0">
              <a:solidFill>
                <a:srgbClr val="AFAFAF"/>
              </a:solidFill>
            </a:rPr>
            <a:t>Free</a:t>
          </a:r>
          <a:endParaRPr lang="ru-RU" sz="3300" kern="1200" dirty="0">
            <a:solidFill>
              <a:srgbClr val="AFAFAF"/>
            </a:solidFill>
          </a:endParaRPr>
        </a:p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600" b="0" i="0" kern="1200" dirty="0" err="1">
              <a:solidFill>
                <a:schemeClr val="accent1">
                  <a:lumMod val="20000"/>
                  <a:lumOff val="80000"/>
                </a:schemeClr>
              </a:solidFill>
            </a:rPr>
            <a:t>Функсияҳои</a:t>
          </a:r>
          <a:r>
            <a:rPr lang="ru-RU" sz="2600" b="0" i="0" kern="1200" dirty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ru-RU" sz="2600" b="0" i="0" kern="1200" dirty="0" err="1">
              <a:solidFill>
                <a:schemeClr val="accent1">
                  <a:lumMod val="20000"/>
                  <a:lumOff val="80000"/>
                </a:schemeClr>
              </a:solidFill>
            </a:rPr>
            <a:t>асосӣ</a:t>
          </a:r>
          <a:r>
            <a:rPr lang="ru-RU" sz="2600" b="0" i="0" kern="1200" dirty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ru-RU" sz="2600" b="0" i="0" kern="1200" dirty="0" err="1">
              <a:solidFill>
                <a:schemeClr val="accent1">
                  <a:lumMod val="20000"/>
                  <a:lumOff val="80000"/>
                </a:schemeClr>
              </a:solidFill>
            </a:rPr>
            <a:t>ва</a:t>
          </a:r>
          <a:r>
            <a:rPr lang="ru-RU" sz="2600" b="0" i="0" kern="1200" dirty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ru-RU" sz="2600" b="0" i="0" kern="1200" dirty="0" err="1">
              <a:solidFill>
                <a:schemeClr val="accent1">
                  <a:lumMod val="20000"/>
                  <a:lumOff val="80000"/>
                </a:schemeClr>
              </a:solidFill>
            </a:rPr>
            <a:t>маҳдудиятҳои</a:t>
          </a:r>
          <a:r>
            <a:rPr lang="ru-RU" sz="2600" b="0" i="0" kern="1200" dirty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ru-RU" sz="2600" b="0" i="0" kern="1200" dirty="0" err="1">
              <a:solidFill>
                <a:schemeClr val="accent1">
                  <a:lumMod val="20000"/>
                  <a:lumOff val="80000"/>
                </a:schemeClr>
              </a:solidFill>
            </a:rPr>
            <a:t>истифодаи</a:t>
          </a:r>
          <a:r>
            <a:rPr lang="ru-RU" sz="2600" b="0" i="0" kern="1200" dirty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ru-RU" sz="2600" b="0" i="0" kern="1200" dirty="0" err="1">
              <a:solidFill>
                <a:schemeClr val="accent1">
                  <a:lumMod val="20000"/>
                  <a:lumOff val="80000"/>
                </a:schemeClr>
              </a:solidFill>
            </a:rPr>
            <a:t>файлҳо</a:t>
          </a:r>
          <a:endParaRPr lang="ru-RU" sz="2600" kern="1200" dirty="0">
            <a:solidFill>
              <a:schemeClr val="accent1">
                <a:lumMod val="20000"/>
                <a:lumOff val="80000"/>
              </a:schemeClr>
            </a:solidFill>
          </a:endParaRPr>
        </a:p>
      </dsp:txBody>
      <dsp:txXfrm>
        <a:off x="132689" y="953874"/>
        <a:ext cx="2939598" cy="2443588"/>
      </dsp:txXfrm>
    </dsp:sp>
    <dsp:sp modelId="{6A2B9223-FFD4-4129-984A-00B13F877FBA}">
      <dsp:nvSpPr>
        <dsp:cNvPr id="0" name=""/>
        <dsp:cNvSpPr/>
      </dsp:nvSpPr>
      <dsp:spPr>
        <a:xfrm>
          <a:off x="3655808" y="821682"/>
          <a:ext cx="3203982" cy="2707972"/>
        </a:xfrm>
        <a:prstGeom prst="roundRect">
          <a:avLst/>
        </a:prstGeom>
        <a:solidFill>
          <a:srgbClr val="00153E"/>
        </a:solidFill>
        <a:ln w="28575" cap="flat" cmpd="sng" algn="ctr">
          <a:solidFill>
            <a:srgbClr val="66CC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b="1" i="0" kern="1200" dirty="0">
              <a:solidFill>
                <a:srgbClr val="66CCFF"/>
              </a:solidFill>
            </a:rPr>
            <a:t>Pro</a:t>
          </a:r>
          <a:endParaRPr lang="ru-RU" sz="3300" kern="1200" dirty="0">
            <a:solidFill>
              <a:srgbClr val="66CCFF"/>
            </a:solidFill>
          </a:endParaRPr>
        </a:p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600" b="0" i="0" kern="1200" dirty="0">
              <a:solidFill>
                <a:schemeClr val="accent1">
                  <a:lumMod val="20000"/>
                  <a:lumOff val="80000"/>
                </a:schemeClr>
              </a:solidFill>
            </a:rPr>
            <a:t>50 файл дар </a:t>
          </a:r>
          <a:r>
            <a:rPr lang="en-US" sz="2600" b="0" i="0" kern="1200" dirty="0">
              <a:solidFill>
                <a:schemeClr val="accent1">
                  <a:lumMod val="20000"/>
                  <a:lumOff val="80000"/>
                </a:schemeClr>
              </a:solidFill>
            </a:rPr>
            <a:t>Space, 10 </a:t>
          </a:r>
          <a:r>
            <a:rPr lang="ru-RU" sz="2600" b="0" i="0" kern="1200" dirty="0" err="1">
              <a:solidFill>
                <a:schemeClr val="accent1">
                  <a:lumMod val="20000"/>
                  <a:lumOff val="80000"/>
                </a:schemeClr>
              </a:solidFill>
            </a:rPr>
            <a:t>боргузорӣ</a:t>
          </a:r>
          <a:r>
            <a:rPr lang="ru-RU" sz="2600" b="0" i="0" kern="1200" dirty="0">
              <a:solidFill>
                <a:schemeClr val="accent1">
                  <a:lumMod val="20000"/>
                  <a:lumOff val="80000"/>
                </a:schemeClr>
              </a:solidFill>
            </a:rPr>
            <a:t> </a:t>
          </a:r>
          <a:r>
            <a:rPr lang="ru-RU" sz="2600" b="0" i="0" kern="1200" dirty="0" err="1">
              <a:solidFill>
                <a:schemeClr val="accent1">
                  <a:lumMod val="20000"/>
                  <a:lumOff val="80000"/>
                </a:schemeClr>
              </a:solidFill>
            </a:rPr>
            <a:t>ҳамзамон</a:t>
          </a:r>
          <a:endParaRPr lang="ru-RU" sz="2600" kern="1200" dirty="0">
            <a:solidFill>
              <a:schemeClr val="accent1">
                <a:lumMod val="20000"/>
                <a:lumOff val="80000"/>
              </a:schemeClr>
            </a:solidFill>
          </a:endParaRPr>
        </a:p>
      </dsp:txBody>
      <dsp:txXfrm>
        <a:off x="3788000" y="953874"/>
        <a:ext cx="2939598" cy="2443588"/>
      </dsp:txXfrm>
    </dsp:sp>
    <dsp:sp modelId="{5ADF3702-CD5A-4A38-AFAD-E49E9FE2EF34}">
      <dsp:nvSpPr>
        <dsp:cNvPr id="0" name=""/>
        <dsp:cNvSpPr/>
      </dsp:nvSpPr>
      <dsp:spPr>
        <a:xfrm>
          <a:off x="7311120" y="821682"/>
          <a:ext cx="3203982" cy="2707972"/>
        </a:xfrm>
        <a:prstGeom prst="roundRect">
          <a:avLst/>
        </a:prstGeom>
        <a:solidFill>
          <a:srgbClr val="00153E"/>
        </a:solidFill>
        <a:ln w="28575" cap="flat" cmpd="sng" algn="ctr">
          <a:solidFill>
            <a:srgbClr val="FFC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b="1" i="0" kern="1200" dirty="0">
              <a:solidFill>
                <a:srgbClr val="FFC000"/>
              </a:solidFill>
            </a:rPr>
            <a:t>Enterprise Pro</a:t>
          </a:r>
          <a:endParaRPr lang="ru-RU" sz="3300" kern="1200" dirty="0">
            <a:solidFill>
              <a:srgbClr val="FFC000"/>
            </a:solidFill>
          </a:endParaRPr>
        </a:p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600" b="0" i="0" kern="1200" dirty="0">
              <a:solidFill>
                <a:schemeClr val="accent1">
                  <a:lumMod val="20000"/>
                  <a:lumOff val="80000"/>
                </a:schemeClr>
              </a:solidFill>
            </a:rPr>
            <a:t>100 файл, 500 дар </a:t>
          </a:r>
          <a:r>
            <a:rPr lang="ru-RU" sz="2600" b="0" i="0" kern="1200" dirty="0" err="1">
              <a:solidFill>
                <a:schemeClr val="accent1">
                  <a:lumMod val="20000"/>
                  <a:lumOff val="80000"/>
                </a:schemeClr>
              </a:solidFill>
            </a:rPr>
            <a:t>репозиторӣ</a:t>
          </a:r>
          <a:r>
            <a:rPr lang="ru-RU" sz="2600" b="0" i="0" kern="1200" dirty="0">
              <a:solidFill>
                <a:schemeClr val="accent1">
                  <a:lumMod val="20000"/>
                  <a:lumOff val="80000"/>
                </a:schemeClr>
              </a:solidFill>
            </a:rPr>
            <a:t>, </a:t>
          </a:r>
          <a:r>
            <a:rPr lang="ru-RU" sz="2600" b="0" i="0" kern="1200" dirty="0" err="1">
              <a:solidFill>
                <a:schemeClr val="accent1">
                  <a:lumMod val="20000"/>
                  <a:lumOff val="80000"/>
                </a:schemeClr>
              </a:solidFill>
            </a:rPr>
            <a:t>ҳамкорӣ</a:t>
          </a:r>
          <a:r>
            <a:rPr lang="ru-RU" sz="2600" b="0" i="0" kern="1200" dirty="0">
              <a:solidFill>
                <a:schemeClr val="accent1">
                  <a:lumMod val="20000"/>
                  <a:lumOff val="80000"/>
                </a:schemeClr>
              </a:solidFill>
            </a:rPr>
            <a:t> бе </a:t>
          </a:r>
          <a:r>
            <a:rPr lang="ru-RU" sz="2600" b="0" i="0" kern="1200" dirty="0" err="1">
              <a:solidFill>
                <a:schemeClr val="accent1">
                  <a:lumMod val="20000"/>
                  <a:lumOff val="80000"/>
                </a:schemeClr>
              </a:solidFill>
            </a:rPr>
            <a:t>маҳдудият</a:t>
          </a:r>
          <a:endParaRPr lang="ru-RU" sz="2600" kern="1200" dirty="0">
            <a:solidFill>
              <a:schemeClr val="accent1">
                <a:lumMod val="20000"/>
                <a:lumOff val="80000"/>
              </a:schemeClr>
            </a:solidFill>
          </a:endParaRPr>
        </a:p>
      </dsp:txBody>
      <dsp:txXfrm>
        <a:off x="7443312" y="953874"/>
        <a:ext cx="2939598" cy="2443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13CD01-EF8D-7DBD-A5FB-470DB207C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003D548-D508-6CC1-988C-A660F38684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495AD2-BAAF-FF2D-4257-0DFD9DC50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841F-3345-4163-AECE-C7C156C91A83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F41893-A766-FA1F-D8DE-B6D479593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3B901A-E896-E157-53A4-EA0AD25B9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4C38-A173-4DD9-906E-172884C726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76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9A2E6F-56BF-2B68-B278-3AC27C37C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12512E1-54C7-58C3-A391-256B5066A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86480A-4877-D4FC-7D98-0D9845B07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841F-3345-4163-AECE-C7C156C91A83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8D2D07-17A1-E071-0E3D-A87BED54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A868B1-CAF5-F025-7670-308B5022A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4C38-A173-4DD9-906E-172884C726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58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A55B51E-90DB-0682-86AE-89D17A1CE5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58FB022-D494-8184-F25C-BA41885535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675F31-BFA6-F533-8C7E-47BA74799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841F-3345-4163-AECE-C7C156C91A83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656847-31A6-9707-D2D3-0179E297C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6F03C4-6C88-82CD-2B9B-ADE96932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4C38-A173-4DD9-906E-172884C726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16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04C0F1-8476-7FB2-9DF2-5C9038DB6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491B86-A0F9-BB78-31C8-7FD2D4D92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EE424B-D76D-3FD2-4425-1D2311F79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841F-3345-4163-AECE-C7C156C91A83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8EC49A-1E0F-9B5B-FA10-186205A7C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3B5E2C-920B-9A0B-7068-F9B7AA0AE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4C38-A173-4DD9-906E-172884C726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656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8E6908-A471-AF33-168A-ED587EE85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F9727C-90D0-1FCA-D535-9230686BD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BEB6C9-E99B-8546-FD32-43CA58F91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841F-3345-4163-AECE-C7C156C91A83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9C4E03-130F-25D9-2AFA-C5D34C37D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1D9B19-0724-AAFF-999E-A33535E58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4C38-A173-4DD9-906E-172884C726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578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B63C28-4214-F3CE-78F6-86B79A385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B16C49-D3C4-DA64-2A8D-FECAAAAE4F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814CE15-5123-1471-A572-9AAFF3DAA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71FA77-F46C-68A8-48D2-92F3AF7EB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841F-3345-4163-AECE-C7C156C91A83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69C378-BA47-D8B3-4E37-7F9C4DD85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8D51D6-95AA-20E2-2B1B-251C9F0A6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4C38-A173-4DD9-906E-172884C726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14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8B6FEC-14C7-23EC-0E5C-227120846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153BD1-A48A-860C-992E-03E2E128C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47379B2-0A5E-475C-59BE-6350556E84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D57A1CA-018B-A288-11F1-62E514024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272081B-35C4-E0D1-C81A-97DED71E44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0CD78FE-D541-5024-FFB0-648C47416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841F-3345-4163-AECE-C7C156C91A83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B162E0E-4A33-6884-19A4-EA42786C6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969A9A3-4FD1-7705-BE1F-7AD38A2A3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4C38-A173-4DD9-906E-172884C726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69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8083CC-4FD1-1944-79A5-AABF8BBD4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499248-738E-82D1-DE3F-EB14DA1B5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841F-3345-4163-AECE-C7C156C91A83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769D9C6-A6D9-A60B-4E32-F25BBECDF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2DA569C-0CD9-74C1-2ED6-5F6BEB8AF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4C38-A173-4DD9-906E-172884C726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78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2199333-A047-E25B-E820-4E1CD889A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841F-3345-4163-AECE-C7C156C91A83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6FD98D1-0D66-8781-A18C-5CFF6104C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555EA4C-4135-6348-4134-36C7D41BC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4C38-A173-4DD9-906E-172884C726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239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9C5D1E-C362-8AF5-D049-2A995AC5E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98C806-6B7C-DE45-8D75-0E904A01C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8267ED-4376-ADE4-7BED-EA7531B0D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0C52452-4CF3-E484-E37D-CB775B9EC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841F-3345-4163-AECE-C7C156C91A83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F27475-B7AD-B98E-10D0-373A7CC5E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173A5B-BD21-61AE-BE95-65BC76C5E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4C38-A173-4DD9-906E-172884C726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8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D3DEA3-2133-ECF1-C7E9-33BB99721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DE1AD78-11D7-B677-7D6C-C0BC06B6EC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506272-CAB1-0BCF-AF86-76A0AC1B3E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55B617-02B4-47C0-6D21-D4499B80D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9841F-3345-4163-AECE-C7C156C91A83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6F102A-09AE-EE9A-F744-8725AFC68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DA066D-E0C2-8A73-8F6B-4B4F884D3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4C38-A173-4DD9-906E-172884C726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56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433AFC-CC09-E8E5-2CB4-898422EA9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5E39E8-AD78-65F6-E427-7AD118BF4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E09222-EDAF-D5B5-72D3-72F9A24A5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9841F-3345-4163-AECE-C7C156C91A83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76F0F3-7E79-7734-553E-F81C1C46E3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273B5C-8450-7972-26E5-BE7782100F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24C38-A173-4DD9-906E-172884C726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67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9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8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Relationship Id="rId9" Type="http://schemas.openxmlformats.org/officeDocument/2006/relationships/image" Target="../media/image2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5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2EAF24-24D8-C3A9-9B1F-9F843F8C1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22598"/>
            <a:ext cx="9144000" cy="1071563"/>
          </a:xfrm>
        </p:spPr>
        <p:txBody>
          <a:bodyPr/>
          <a:lstStyle/>
          <a:p>
            <a:r>
              <a:rPr lang="en-US" b="1" dirty="0">
                <a:solidFill>
                  <a:srgbClr val="66CCFF"/>
                </a:solidFill>
                <a:latin typeface="Baltica" panose="00000400000000000000" pitchFamily="2" charset="0"/>
              </a:rPr>
              <a:t>Perplexity Enterprise Pro</a:t>
            </a:r>
            <a:endParaRPr lang="ru-RU" dirty="0">
              <a:solidFill>
                <a:srgbClr val="66CC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C650EBC-CB11-BC4D-039A-3FBD2951AB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16413"/>
            <a:ext cx="9144000" cy="504969"/>
          </a:xfrm>
        </p:spPr>
        <p:txBody>
          <a:bodyPr/>
          <a:lstStyle/>
          <a:p>
            <a:r>
              <a:rPr lang="ru-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Платформаи </a:t>
            </a:r>
            <a:r>
              <a:rPr lang="ru-RU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инноватсионии</a:t>
            </a:r>
            <a:r>
              <a:rPr lang="ru-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AI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махсус</a:t>
            </a:r>
            <a:r>
              <a:rPr lang="ru-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барои</a:t>
            </a:r>
            <a:r>
              <a:rPr lang="ru-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бахши </a:t>
            </a:r>
            <a:r>
              <a:rPr lang="ru-RU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корпоративӣ</a:t>
            </a:r>
            <a:endParaRPr lang="ru-RU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7E3E531-5926-4DA9-8772-72746F6EA0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40820" y="1173637"/>
            <a:ext cx="1710359" cy="1710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826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5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8393C6-1523-28AD-2BDC-4FD6009D1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3367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66CCFF"/>
                </a:solidFill>
              </a:rPr>
              <a:t>Дар </a:t>
            </a:r>
            <a:r>
              <a:rPr lang="ru-RU" b="1" dirty="0" err="1">
                <a:solidFill>
                  <a:srgbClr val="66CCFF"/>
                </a:solidFill>
              </a:rPr>
              <a:t>бораи</a:t>
            </a:r>
            <a:r>
              <a:rPr lang="ru-RU" b="1" dirty="0">
                <a:solidFill>
                  <a:srgbClr val="66CCFF"/>
                </a:solidFill>
              </a:rPr>
              <a:t> платформа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CC806F-A924-0DB1-D92B-E39174032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tg-Cyrl-TJ" noProof="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Perplexity Enterprise Pro — платформаи олии AI барои ташкилотҳоест, ки суръат, дақиқӣ ва амнияти кор бо иттилоот барои онҳо аҳамияти аввалиндараҷа дорад.</a:t>
            </a:r>
          </a:p>
          <a:p>
            <a:pPr marL="0" indent="0" algn="ctr">
              <a:buNone/>
            </a:pPr>
            <a:endParaRPr lang="tg-Cyrl-TJ" noProof="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>
              <a:buClr>
                <a:srgbClr val="66CCFF"/>
              </a:buClr>
            </a:pPr>
            <a:r>
              <a:rPr lang="tg-Cyrl-TJ" noProof="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Ҳосилнокӣ: 30 дақиқа → 30 сония</a:t>
            </a:r>
          </a:p>
          <a:p>
            <a:pPr>
              <a:buClr>
                <a:srgbClr val="66CCFF"/>
              </a:buClr>
            </a:pPr>
            <a:r>
              <a:rPr lang="tg-Cyrl-TJ" noProof="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Ҷавобҳои муфассал ва сохторбандӣ</a:t>
            </a:r>
          </a:p>
          <a:p>
            <a:pPr>
              <a:buClr>
                <a:srgbClr val="66CCFF"/>
              </a:buClr>
            </a:pPr>
            <a:r>
              <a:rPr lang="tg-Cyrl-TJ" noProof="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Ҳимояи ҳадди аксари маълумот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A0BEE17-C643-992B-86E6-8E60E0A982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19750" y="416265"/>
            <a:ext cx="9525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168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5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4D708-7DD5-B4D8-5E66-841388FF6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>
                <a:solidFill>
                  <a:srgbClr val="66CCFF"/>
                </a:solidFill>
              </a:rPr>
              <a:t>Режимҳои</a:t>
            </a:r>
            <a:r>
              <a:rPr lang="ru-RU" b="1" dirty="0">
                <a:solidFill>
                  <a:srgbClr val="66CCFF"/>
                </a:solidFill>
              </a:rPr>
              <a:t> </a:t>
            </a:r>
            <a:r>
              <a:rPr lang="ru-RU" b="1" dirty="0" err="1">
                <a:solidFill>
                  <a:srgbClr val="66CCFF"/>
                </a:solidFill>
              </a:rPr>
              <a:t>корӣ</a:t>
            </a:r>
            <a:endParaRPr lang="ru-RU" dirty="0">
              <a:solidFill>
                <a:srgbClr val="66CCFF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FDA0919-DDC3-DB14-5AE5-43C04A2ACB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3765"/>
              </p:ext>
            </p:extLst>
          </p:nvPr>
        </p:nvGraphicFramePr>
        <p:xfrm>
          <a:off x="804000" y="1825625"/>
          <a:ext cx="10584000" cy="42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1D3A1C19-F37D-9BC9-A344-A59455F1ADF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44928" y="2438464"/>
            <a:ext cx="762000" cy="762000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7CC34169-DF2F-0A91-FB5D-14E12F0B4D6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715000" y="2426375"/>
            <a:ext cx="762000" cy="762000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FE45B274-0B2E-486A-4662-3BAF94C28E7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385072" y="2438464"/>
            <a:ext cx="7620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844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5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A9FF08-3435-BE54-7F20-3F6577B2B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1238"/>
            <a:ext cx="10515600" cy="1325563"/>
          </a:xfrm>
        </p:spPr>
        <p:txBody>
          <a:bodyPr/>
          <a:lstStyle/>
          <a:p>
            <a:pPr algn="ctr"/>
            <a:r>
              <a:rPr lang="ru-RU" b="1" i="0" dirty="0">
                <a:solidFill>
                  <a:srgbClr val="38BDF8"/>
                </a:solidFill>
                <a:effectLst/>
                <a:latin typeface="-apple-system"/>
              </a:rPr>
              <a:t>Кор </a:t>
            </a:r>
            <a:r>
              <a:rPr lang="ru-RU" b="1" i="0" dirty="0" err="1">
                <a:solidFill>
                  <a:srgbClr val="38BDF8"/>
                </a:solidFill>
                <a:effectLst/>
                <a:latin typeface="-apple-system"/>
              </a:rPr>
              <a:t>бо</a:t>
            </a:r>
            <a:r>
              <a:rPr lang="ru-RU" b="1" i="0" dirty="0">
                <a:solidFill>
                  <a:srgbClr val="38BDF8"/>
                </a:solidFill>
                <a:effectLst/>
                <a:latin typeface="-apple-system"/>
              </a:rPr>
              <a:t> </a:t>
            </a:r>
            <a:r>
              <a:rPr lang="ru-RU" b="1" i="0" dirty="0" err="1">
                <a:solidFill>
                  <a:srgbClr val="38BDF8"/>
                </a:solidFill>
                <a:effectLst/>
                <a:latin typeface="-apple-system"/>
              </a:rPr>
              <a:t>файлҳо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DD9AE6-C9D1-D089-17FE-B05C72222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4459"/>
            <a:ext cx="10515600" cy="3809547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Дастгирии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ҳама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форматҳо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: </a:t>
            </a:r>
            <a:r>
              <a:rPr lang="en-US" b="0" i="0" dirty="0">
                <a:solidFill>
                  <a:srgbClr val="CBD5E1"/>
                </a:solidFill>
                <a:effectLst/>
                <a:latin typeface="-apple-system"/>
              </a:rPr>
              <a:t>PDF, DOCX, CSV, 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аудио, видео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Андозаи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ҳадди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аксар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— 50 МБ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То 10 файл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якбора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(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барои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en-US" b="0" i="0" dirty="0">
                <a:solidFill>
                  <a:srgbClr val="CBD5E1"/>
                </a:solidFill>
                <a:effectLst/>
                <a:latin typeface="-apple-system"/>
              </a:rPr>
              <a:t>Pro — 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бе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маҳдудият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)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Несткунии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автоматикӣ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баъд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аз 7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рӯз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бо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мақсади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амният</a:t>
            </a:r>
            <a:endParaRPr lang="ru-RU" b="0" i="0" dirty="0">
              <a:solidFill>
                <a:srgbClr val="CBD5E1"/>
              </a:solidFill>
              <a:effectLst/>
              <a:latin typeface="-apple-system"/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36656218-B765-C1E4-5B7F-818647176B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19750" y="573994"/>
            <a:ext cx="9525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142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5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E9C6A8-97CE-328B-EAB7-DF16FA345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07922"/>
            <a:ext cx="10515600" cy="1325563"/>
          </a:xfrm>
        </p:spPr>
        <p:txBody>
          <a:bodyPr/>
          <a:lstStyle/>
          <a:p>
            <a:pPr algn="ctr"/>
            <a:r>
              <a:rPr lang="ru-RU" b="1" i="0" dirty="0" err="1">
                <a:solidFill>
                  <a:srgbClr val="38BDF8"/>
                </a:solidFill>
                <a:effectLst/>
                <a:latin typeface="-apple-system"/>
              </a:rPr>
              <a:t>Амният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852567-3A29-B451-2222-CC0436739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33485"/>
            <a:ext cx="10515600" cy="3143477"/>
          </a:xfrm>
        </p:spPr>
        <p:txBody>
          <a:bodyPr/>
          <a:lstStyle/>
          <a:p>
            <a:pPr algn="l">
              <a:buClr>
                <a:srgbClr val="66CCFF"/>
              </a:buClr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Муҳофизати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бисёрсатҳи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маълумотҳо</a:t>
            </a:r>
            <a:endParaRPr lang="ru-RU" b="0" i="0" dirty="0">
              <a:solidFill>
                <a:srgbClr val="CBD5E1"/>
              </a:solidFill>
              <a:effectLst/>
              <a:latin typeface="-apple-system"/>
            </a:endParaRPr>
          </a:p>
          <a:p>
            <a:pPr algn="l">
              <a:buClr>
                <a:srgbClr val="66CCFF"/>
              </a:buClr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Рамзгузорӣ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ва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анонимизатсия</a:t>
            </a:r>
            <a:endParaRPr lang="ru-RU" b="0" i="0" dirty="0">
              <a:solidFill>
                <a:srgbClr val="CBD5E1"/>
              </a:solidFill>
              <a:effectLst/>
              <a:latin typeface="-apple-system"/>
            </a:endParaRPr>
          </a:p>
          <a:p>
            <a:pPr algn="l">
              <a:buClr>
                <a:srgbClr val="66CCFF"/>
              </a:buClr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Маълумот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барои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омӯзиши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en-US" b="0" i="0" dirty="0">
                <a:solidFill>
                  <a:srgbClr val="CBD5E1"/>
                </a:solidFill>
                <a:effectLst/>
                <a:latin typeface="-apple-system"/>
              </a:rPr>
              <a:t>AI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истифода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намешавад</a:t>
            </a:r>
            <a:endParaRPr lang="ru-RU" b="0" i="0" dirty="0">
              <a:solidFill>
                <a:srgbClr val="CBD5E1"/>
              </a:solidFill>
              <a:effectLst/>
              <a:latin typeface="-apple-system"/>
            </a:endParaRPr>
          </a:p>
        </p:txBody>
      </p:sp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78F8D395-FDB7-6716-1DAE-ACB3EFA1B6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19750" y="681038"/>
            <a:ext cx="9525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986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5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DD34F0-E202-A20F-F9CF-2FE2119F8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0" dirty="0" err="1">
                <a:solidFill>
                  <a:srgbClr val="38BDF8"/>
                </a:solidFill>
                <a:effectLst/>
                <a:latin typeface="-apple-system"/>
              </a:rPr>
              <a:t>Афзалиятҳои</a:t>
            </a:r>
            <a:r>
              <a:rPr lang="ru-RU" b="1" i="0" dirty="0">
                <a:solidFill>
                  <a:srgbClr val="38BDF8"/>
                </a:solidFill>
                <a:effectLst/>
                <a:latin typeface="-apple-system"/>
              </a:rPr>
              <a:t> </a:t>
            </a:r>
            <a:r>
              <a:rPr lang="ru-RU" b="1" i="0" dirty="0" err="1">
                <a:solidFill>
                  <a:srgbClr val="38BDF8"/>
                </a:solidFill>
                <a:effectLst/>
                <a:latin typeface="-apple-system"/>
              </a:rPr>
              <a:t>асосӣ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FA1D63-D3D6-DD43-6753-09AC0ED0B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466" y="1875501"/>
            <a:ext cx="10068098" cy="4351338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ru-RU" b="0" i="0" dirty="0">
                <a:solidFill>
                  <a:srgbClr val="38BDF8"/>
                </a:solidFill>
                <a:effectLst/>
                <a:latin typeface="-apple-system"/>
              </a:rPr>
              <a:t>✓</a:t>
            </a:r>
          </a:p>
          <a:p>
            <a:pPr marL="0" indent="0" algn="l">
              <a:buNone/>
            </a:pP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Назорати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пурқувват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бар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махфияти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маълумот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дар сат</a:t>
            </a:r>
            <a:r>
              <a:rPr lang="tg-Cyrl-TJ" dirty="0">
                <a:solidFill>
                  <a:srgbClr val="CBD5E1"/>
                </a:solidFill>
                <a:latin typeface="-apple-system"/>
              </a:rPr>
              <a:t>ҳи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enterprise-стандартҳо</a:t>
            </a:r>
            <a:endParaRPr lang="ru-RU" dirty="0">
              <a:solidFill>
                <a:srgbClr val="CBD5E1"/>
              </a:solidFill>
              <a:latin typeface="-apple-system"/>
            </a:endParaRPr>
          </a:p>
          <a:p>
            <a:pPr marL="0" indent="0" algn="l">
              <a:buNone/>
            </a:pPr>
            <a:endParaRPr lang="ru-RU" b="0" i="0" dirty="0">
              <a:solidFill>
                <a:srgbClr val="CBD5E1"/>
              </a:solidFill>
              <a:effectLst/>
              <a:latin typeface="-apple-system"/>
            </a:endParaRPr>
          </a:p>
          <a:p>
            <a:pPr marL="0" indent="0" algn="l">
              <a:buNone/>
            </a:pPr>
            <a:endParaRPr lang="ru-RU" dirty="0">
              <a:solidFill>
                <a:srgbClr val="CBD5E1"/>
              </a:solidFill>
              <a:latin typeface="-apple-system"/>
            </a:endParaRPr>
          </a:p>
          <a:p>
            <a:pPr marL="0" indent="0" algn="l">
              <a:buNone/>
            </a:pP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Имкониятҳои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васеи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таҳлили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файлҳо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,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ки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рақибонашро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оқиб</a:t>
            </a:r>
            <a:r>
              <a:rPr lang="ru-RU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b="0" i="0" dirty="0" err="1">
                <a:solidFill>
                  <a:srgbClr val="CBD5E1"/>
                </a:solidFill>
                <a:effectLst/>
                <a:latin typeface="-apple-system"/>
              </a:rPr>
              <a:t>мегузорад</a:t>
            </a:r>
            <a:endParaRPr lang="ru-RU" b="0" i="0" dirty="0">
              <a:solidFill>
                <a:srgbClr val="CBD5E1"/>
              </a:solidFill>
              <a:effectLst/>
              <a:latin typeface="-apple-system"/>
            </a:endParaRPr>
          </a:p>
        </p:txBody>
      </p:sp>
      <p:pic>
        <p:nvPicPr>
          <p:cNvPr id="50" name="Рисунок 49">
            <a:extLst>
              <a:ext uri="{FF2B5EF4-FFF2-40B4-BE49-F238E27FC236}">
                <a16:creationId xmlns:a16="http://schemas.microsoft.com/office/drawing/2014/main" id="{D8C14E68-088B-6C6F-54FC-8C261FB5A0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7590" y="1822681"/>
            <a:ext cx="381000" cy="381000"/>
          </a:xfrm>
          <a:prstGeom prst="rect">
            <a:avLst/>
          </a:prstGeom>
        </p:spPr>
      </p:pic>
      <p:pic>
        <p:nvPicPr>
          <p:cNvPr id="52" name="Рисунок 51">
            <a:extLst>
              <a:ext uri="{FF2B5EF4-FFF2-40B4-BE49-F238E27FC236}">
                <a16:creationId xmlns:a16="http://schemas.microsoft.com/office/drawing/2014/main" id="{D1FB0B4A-F454-9DA2-0847-BF27CEE2C7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5149" y="2923107"/>
            <a:ext cx="381000" cy="381000"/>
          </a:xfrm>
          <a:prstGeom prst="rect">
            <a:avLst/>
          </a:prstGeom>
        </p:spPr>
      </p:pic>
      <p:pic>
        <p:nvPicPr>
          <p:cNvPr id="54" name="Рисунок 53">
            <a:extLst>
              <a:ext uri="{FF2B5EF4-FFF2-40B4-BE49-F238E27FC236}">
                <a16:creationId xmlns:a16="http://schemas.microsoft.com/office/drawing/2014/main" id="{B522C883-4C4B-D602-8A16-FDDBBCA156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35149" y="4023533"/>
            <a:ext cx="381000" cy="381000"/>
          </a:xfrm>
          <a:prstGeom prst="rect">
            <a:avLst/>
          </a:prstGeom>
        </p:spPr>
      </p:pic>
      <p:pic>
        <p:nvPicPr>
          <p:cNvPr id="56" name="Рисунок 55">
            <a:extLst>
              <a:ext uri="{FF2B5EF4-FFF2-40B4-BE49-F238E27FC236}">
                <a16:creationId xmlns:a16="http://schemas.microsoft.com/office/drawing/2014/main" id="{B5A36758-9DC8-C11F-F036-602F3E23A00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35149" y="481915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238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5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39172E-1296-0EF3-7EDB-FE83A1304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0" dirty="0" err="1">
                <a:solidFill>
                  <a:srgbClr val="38BDF8"/>
                </a:solidFill>
                <a:effectLst/>
                <a:latin typeface="-apple-system"/>
              </a:rPr>
              <a:t>Тарифҳо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B3C916E-498C-F2D9-259B-B8EED4155D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958372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1919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5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8B3CB5-DE7F-E3E6-DC6B-7A47AEF20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846" y="1737331"/>
            <a:ext cx="10515600" cy="781647"/>
          </a:xfrm>
        </p:spPr>
        <p:txBody>
          <a:bodyPr/>
          <a:lstStyle/>
          <a:p>
            <a:pPr algn="ctr"/>
            <a:r>
              <a:rPr lang="ru-RU" b="1" i="0" dirty="0" err="1">
                <a:solidFill>
                  <a:srgbClr val="38BDF8"/>
                </a:solidFill>
                <a:effectLst/>
                <a:latin typeface="-apple-system"/>
              </a:rPr>
              <a:t>Хулоса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6D217F-4C80-AAC2-2001-AABDDBF84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352" y="2676118"/>
            <a:ext cx="10515600" cy="297437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0" i="0" dirty="0" err="1">
                <a:solidFill>
                  <a:srgbClr val="CBD5E1"/>
                </a:solidFill>
                <a:effectLst/>
                <a:latin typeface="-apple-system"/>
              </a:rPr>
              <a:t>Perplexity</a:t>
            </a:r>
            <a:r>
              <a:rPr lang="ru-RU" sz="2400" b="0" i="0" dirty="0">
                <a:solidFill>
                  <a:srgbClr val="CBD5E1"/>
                </a:solidFill>
                <a:effectLst/>
                <a:latin typeface="-apple-system"/>
              </a:rPr>
              <a:t> Enterprise Pro — платформаи </a:t>
            </a:r>
            <a:r>
              <a:rPr lang="ru-RU" sz="2400" b="0" i="0" dirty="0" err="1">
                <a:solidFill>
                  <a:srgbClr val="CBD5E1"/>
                </a:solidFill>
                <a:effectLst/>
                <a:latin typeface="-apple-system"/>
              </a:rPr>
              <a:t>инқилобӣ</a:t>
            </a:r>
            <a:r>
              <a:rPr lang="ru-RU" sz="2400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CBD5E1"/>
                </a:solidFill>
                <a:effectLst/>
                <a:latin typeface="-apple-system"/>
              </a:rPr>
              <a:t>барои</a:t>
            </a:r>
            <a:r>
              <a:rPr lang="ru-RU" sz="2400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CBD5E1"/>
                </a:solidFill>
                <a:effectLst/>
                <a:latin typeface="-apple-system"/>
              </a:rPr>
              <a:t>тезонидани</a:t>
            </a:r>
            <a:r>
              <a:rPr lang="ru-RU" sz="2400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CBD5E1"/>
                </a:solidFill>
                <a:effectLst/>
                <a:latin typeface="-apple-system"/>
              </a:rPr>
              <a:t>таҳқиқот</a:t>
            </a:r>
            <a:r>
              <a:rPr lang="ru-RU" sz="2400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CBD5E1"/>
                </a:solidFill>
                <a:effectLst/>
                <a:latin typeface="-apple-system"/>
              </a:rPr>
              <a:t>ва</a:t>
            </a:r>
            <a:r>
              <a:rPr lang="ru-RU" sz="2400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CBD5E1"/>
                </a:solidFill>
                <a:effectLst/>
                <a:latin typeface="-apple-system"/>
              </a:rPr>
              <a:t>таҳлили</a:t>
            </a:r>
            <a:r>
              <a:rPr lang="ru-RU" sz="2400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sz="2400" b="0" i="0" dirty="0" err="1">
                <a:solidFill>
                  <a:srgbClr val="CBD5E1"/>
                </a:solidFill>
                <a:effectLst/>
                <a:latin typeface="-apple-system"/>
              </a:rPr>
              <a:t>маълумот</a:t>
            </a:r>
            <a:r>
              <a:rPr lang="ru-RU" sz="2400" b="0" i="0" dirty="0">
                <a:solidFill>
                  <a:srgbClr val="CBD5E1"/>
                </a:solidFill>
                <a:effectLst/>
                <a:latin typeface="-apple-system"/>
              </a:rPr>
              <a:t>.</a:t>
            </a:r>
            <a:endParaRPr lang="en-US" sz="2400" b="0" i="0" dirty="0">
              <a:solidFill>
                <a:srgbClr val="CBD5E1"/>
              </a:solidFill>
              <a:effectLst/>
              <a:latin typeface="-apple-system"/>
            </a:endParaRPr>
          </a:p>
          <a:p>
            <a:pPr algn="ctr">
              <a:buNone/>
            </a:pPr>
            <a:endParaRPr lang="ru-RU" sz="2400" b="0" i="0" dirty="0">
              <a:solidFill>
                <a:srgbClr val="CBD5E1"/>
              </a:solidFill>
              <a:effectLst/>
              <a:latin typeface="-apple-system"/>
            </a:endParaRPr>
          </a:p>
          <a:p>
            <a:pPr>
              <a:buClr>
                <a:srgbClr val="66CCFF"/>
              </a:buClr>
            </a:pPr>
            <a:r>
              <a:rPr lang="en-US" sz="2400" dirty="0"/>
              <a:t> </a:t>
            </a:r>
          </a:p>
          <a:p>
            <a:pPr>
              <a:buClr>
                <a:srgbClr val="66CCFF"/>
              </a:buClr>
            </a:pPr>
            <a:r>
              <a:rPr lang="en-US" sz="2400" dirty="0"/>
              <a:t> </a:t>
            </a:r>
          </a:p>
          <a:p>
            <a:pPr>
              <a:buClr>
                <a:srgbClr val="66CCFF"/>
              </a:buClr>
            </a:pPr>
            <a:r>
              <a:rPr lang="en-US" sz="2400" dirty="0"/>
              <a:t> </a:t>
            </a:r>
          </a:p>
          <a:p>
            <a:pPr>
              <a:buClr>
                <a:srgbClr val="66CCFF"/>
              </a:buClr>
            </a:pPr>
            <a:r>
              <a:rPr lang="en-US" sz="24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58EC3C-AB09-EEFA-F094-084AEEBCFAC0}"/>
              </a:ext>
            </a:extLst>
          </p:cNvPr>
          <p:cNvSpPr txBox="1"/>
          <p:nvPr/>
        </p:nvSpPr>
        <p:spPr>
          <a:xfrm>
            <a:off x="2186939" y="3537007"/>
            <a:ext cx="7673413" cy="965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0" i="0" dirty="0">
                <a:solidFill>
                  <a:srgbClr val="CBD5E1"/>
                </a:solidFill>
                <a:effectLst/>
                <a:latin typeface="-apple-system"/>
              </a:rPr>
              <a:t>⚡ </a:t>
            </a:r>
            <a:r>
              <a:rPr lang="ru-RU" sz="2000" b="0" i="0" dirty="0" err="1">
                <a:solidFill>
                  <a:srgbClr val="CBD5E1"/>
                </a:solidFill>
                <a:effectLst/>
                <a:latin typeface="-apple-system"/>
              </a:rPr>
              <a:t>Тезонидан</a:t>
            </a:r>
            <a:r>
              <a:rPr lang="ru-RU" sz="2000" b="0" i="0" dirty="0">
                <a:solidFill>
                  <a:srgbClr val="CBD5E1"/>
                </a:solidFill>
                <a:effectLst/>
                <a:latin typeface="-apple-system"/>
              </a:rPr>
              <a:t> то 60 </a:t>
            </a:r>
            <a:r>
              <a:rPr lang="ru-RU" sz="2000" b="0" i="0" dirty="0" err="1">
                <a:solidFill>
                  <a:srgbClr val="CBD5E1"/>
                </a:solidFill>
                <a:effectLst/>
                <a:latin typeface="-apple-system"/>
              </a:rPr>
              <a:t>баробар</a:t>
            </a:r>
            <a:endParaRPr lang="ru-RU" sz="2000" b="0" i="0" dirty="0">
              <a:solidFill>
                <a:srgbClr val="CBD5E1"/>
              </a:solidFill>
              <a:effectLst/>
              <a:latin typeface="-apple-system"/>
            </a:endParaRPr>
          </a:p>
          <a:p>
            <a:pPr algn="ctr">
              <a:lnSpc>
                <a:spcPct val="150000"/>
              </a:lnSpc>
            </a:pPr>
            <a:r>
              <a:rPr lang="ru-RU" sz="2000" b="0" i="0" dirty="0">
                <a:solidFill>
                  <a:srgbClr val="CBD5E1"/>
                </a:solidFill>
                <a:effectLst/>
                <a:latin typeface="-apple-system"/>
              </a:rPr>
              <a:t>🔒 </a:t>
            </a:r>
            <a:r>
              <a:rPr lang="ru-RU" sz="2000" b="0" i="0" dirty="0" err="1">
                <a:solidFill>
                  <a:srgbClr val="CBD5E1"/>
                </a:solidFill>
                <a:effectLst/>
                <a:latin typeface="-apple-system"/>
              </a:rPr>
              <a:t>Амниятии</a:t>
            </a:r>
            <a:r>
              <a:rPr lang="ru-RU" sz="2000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sz="2000" b="0" i="0" dirty="0" err="1">
                <a:solidFill>
                  <a:srgbClr val="CBD5E1"/>
                </a:solidFill>
                <a:effectLst/>
                <a:latin typeface="-apple-system"/>
              </a:rPr>
              <a:t>баландтарини</a:t>
            </a:r>
            <a:r>
              <a:rPr lang="ru-RU" sz="2000" b="0" i="0" dirty="0">
                <a:solidFill>
                  <a:srgbClr val="CBD5E1"/>
                </a:solidFill>
                <a:effectLst/>
                <a:latin typeface="-apple-system"/>
              </a:rPr>
              <a:t> </a:t>
            </a:r>
            <a:r>
              <a:rPr lang="ru-RU" sz="2000" b="0" i="0" dirty="0" err="1">
                <a:solidFill>
                  <a:srgbClr val="CBD5E1"/>
                </a:solidFill>
                <a:effectLst/>
                <a:latin typeface="-apple-system"/>
              </a:rPr>
              <a:t>маълумот</a:t>
            </a:r>
            <a:endParaRPr lang="ru-RU" sz="2000" b="0" i="0" dirty="0">
              <a:solidFill>
                <a:srgbClr val="CBD5E1"/>
              </a:solidFill>
              <a:effectLst/>
              <a:latin typeface="-apple-system"/>
            </a:endParaRPr>
          </a:p>
        </p:txBody>
      </p:sp>
      <p:pic>
        <p:nvPicPr>
          <p:cNvPr id="58" name="Рисунок 57">
            <a:extLst>
              <a:ext uri="{FF2B5EF4-FFF2-40B4-BE49-F238E27FC236}">
                <a16:creationId xmlns:a16="http://schemas.microsoft.com/office/drawing/2014/main" id="{3FAADAE4-6D31-8192-72ED-4694F3D07B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2146" y="506454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7990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208</Words>
  <Application>Microsoft Office PowerPoint</Application>
  <PresentationFormat>Широкоэкранный</PresentationFormat>
  <Paragraphs>50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-apple-system</vt:lpstr>
      <vt:lpstr>Arial</vt:lpstr>
      <vt:lpstr>Baltica</vt:lpstr>
      <vt:lpstr>Calibri</vt:lpstr>
      <vt:lpstr>Calibri Light</vt:lpstr>
      <vt:lpstr>Тема Office</vt:lpstr>
      <vt:lpstr>Perplexity Enterprise Pro</vt:lpstr>
      <vt:lpstr>Дар бораи платформа</vt:lpstr>
      <vt:lpstr>Режимҳои корӣ</vt:lpstr>
      <vt:lpstr>Кор бо файлҳо</vt:lpstr>
      <vt:lpstr>Амният</vt:lpstr>
      <vt:lpstr>Афзалиятҳои асосӣ</vt:lpstr>
      <vt:lpstr>Тарифҳо</vt:lpstr>
      <vt:lpstr>Хулоса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Perplexity Enterprise Pro</dc:title>
  <dc:creator>Алиакбар Сайдалиев</dc:creator>
  <cp:lastModifiedBy>Администратор</cp:lastModifiedBy>
  <cp:revision>4</cp:revision>
  <dcterms:created xsi:type="dcterms:W3CDTF">2025-11-20T17:49:18Z</dcterms:created>
  <dcterms:modified xsi:type="dcterms:W3CDTF">2025-12-08T09:47:57Z</dcterms:modified>
</cp:coreProperties>
</file>